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319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604BD-C7BE-4C3D-8783-6C0677DBFD1E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6CA2E-DEC6-4ABC-852B-1E90545B205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2A4FFE-A70F-48C4-97D5-BF288D3E9C58}" type="slidenum">
              <a:rPr lang="cs-CZ"/>
              <a:pPr/>
              <a:t>1</a:t>
            </a:fld>
            <a:endParaRPr lang="cs-CZ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A4559-6329-4C06-9C1A-A8FC53C90B13}" type="datetimeFigureOut">
              <a:rPr lang="cs-CZ" smtClean="0"/>
              <a:pPr/>
              <a:t>17.11.2010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3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2240" y="5551784"/>
            <a:ext cx="5698080" cy="9591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6481" y="313954"/>
            <a:ext cx="8228160" cy="57750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602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cs-CZ" sz="2900" dirty="0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62721" y="718636"/>
            <a:ext cx="8652960" cy="5472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52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Modulární systém dalšího vzdělávání pedagogických pracovníků </a:t>
            </a:r>
            <a:r>
              <a:rPr lang="cs-CZ" sz="1400" dirty="0" err="1">
                <a:solidFill>
                  <a:srgbClr val="0000FF"/>
                </a:solidFill>
                <a:ea typeface="SimSun" charset="0"/>
                <a:cs typeface="SimSun" charset="0"/>
              </a:rPr>
              <a:t>JmK</a:t>
            </a: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 v přírodních vědách a informatice CZ.1.07/1.3.10/02.0024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cs-CZ" sz="4400" dirty="0" smtClean="0"/>
              <a:t>Průchod grafu do šířky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Fronta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 se pro průchod do šířky</a:t>
            </a:r>
          </a:p>
          <a:p>
            <a:r>
              <a:rPr lang="cs-CZ" dirty="0" smtClean="0"/>
              <a:t>Má dvě základní funkce </a:t>
            </a:r>
            <a:r>
              <a:rPr lang="cs-CZ" dirty="0" err="1" smtClean="0"/>
              <a:t>push</a:t>
            </a:r>
            <a:r>
              <a:rPr lang="cs-CZ" dirty="0" smtClean="0"/>
              <a:t> a </a:t>
            </a:r>
            <a:r>
              <a:rPr lang="cs-CZ" dirty="0" err="1" smtClean="0"/>
              <a:t>shift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Push</a:t>
            </a:r>
            <a:r>
              <a:rPr lang="cs-CZ" dirty="0" smtClean="0"/>
              <a:t> – vloží prvek na konec fronty</a:t>
            </a:r>
          </a:p>
          <a:p>
            <a:r>
              <a:rPr lang="cs-CZ" dirty="0" smtClean="0"/>
              <a:t>Shift – sejme prvek ze začátku fronty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0" y="1357299"/>
            <a:ext cx="6694420" cy="5011766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Push</a:t>
            </a:r>
            <a:r>
              <a:rPr lang="cs-CZ" dirty="0" smtClean="0"/>
              <a:t> iniciálního prvku A do fronty</a:t>
            </a:r>
            <a:endParaRPr lang="cs-CZ" dirty="0"/>
          </a:p>
        </p:txBody>
      </p:sp>
      <p:pic>
        <p:nvPicPr>
          <p:cNvPr id="10" name="Zástupný symbol pro obsah 9" descr="Screenshot - 20.5.2010 , 21_14_5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Shift horního prvku fronty</a:t>
            </a:r>
            <a:endParaRPr lang="cs-CZ" dirty="0"/>
          </a:p>
        </p:txBody>
      </p:sp>
      <p:pic>
        <p:nvPicPr>
          <p:cNvPr id="4" name="Zástupný symbol pro obsah 3" descr="Screenshot - 20.5.2010 , 21_15_5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Push</a:t>
            </a:r>
            <a:r>
              <a:rPr lang="cs-CZ" dirty="0" smtClean="0"/>
              <a:t> sousedů prvku A do fronty</a:t>
            </a:r>
            <a:endParaRPr lang="cs-CZ" dirty="0"/>
          </a:p>
        </p:txBody>
      </p:sp>
      <p:pic>
        <p:nvPicPr>
          <p:cNvPr id="4" name="Zástupný symbol pro obsah 3" descr="Screenshot - 20.5.2010 , 21_18_1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Shift horního prvku fronty</a:t>
            </a:r>
            <a:endParaRPr lang="cs-CZ" dirty="0"/>
          </a:p>
        </p:txBody>
      </p:sp>
      <p:pic>
        <p:nvPicPr>
          <p:cNvPr id="4" name="Zástupný symbol pro obsah 3" descr="Screenshot - 20.5.2010 , 21_18_3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Push</a:t>
            </a:r>
            <a:r>
              <a:rPr lang="cs-CZ" dirty="0" smtClean="0"/>
              <a:t> sousedů prvku B do fronty</a:t>
            </a:r>
            <a:endParaRPr lang="cs-CZ" dirty="0"/>
          </a:p>
        </p:txBody>
      </p:sp>
      <p:pic>
        <p:nvPicPr>
          <p:cNvPr id="4" name="Zástupný symbol pro obsah 3" descr="Screenshot - 20.5.2010 , 21_19_3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Shift horního prvku fronty</a:t>
            </a:r>
            <a:endParaRPr lang="cs-CZ" dirty="0"/>
          </a:p>
        </p:txBody>
      </p:sp>
      <p:pic>
        <p:nvPicPr>
          <p:cNvPr id="4" name="Zástupný symbol pro obsah 3" descr="Screenshot - 20.5.2010 , 21_20_2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Push</a:t>
            </a:r>
            <a:r>
              <a:rPr lang="cs-CZ" dirty="0" smtClean="0"/>
              <a:t> sousedů prvku C do fronty</a:t>
            </a:r>
            <a:endParaRPr lang="cs-CZ" dirty="0"/>
          </a:p>
        </p:txBody>
      </p:sp>
      <p:pic>
        <p:nvPicPr>
          <p:cNvPr id="4" name="Zástupný symbol pro obsah 3" descr="Screenshot - 20.5.2010 , 21_21_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Shift horního prvku fronty</a:t>
            </a:r>
            <a:endParaRPr lang="cs-CZ" dirty="0"/>
          </a:p>
        </p:txBody>
      </p:sp>
      <p:pic>
        <p:nvPicPr>
          <p:cNvPr id="4" name="Zástupný symbol pro obsah 3" descr="Screenshot - 20.5.2010 , 21_21_4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Shift horního prvku fronty</a:t>
            </a:r>
            <a:endParaRPr lang="cs-CZ" dirty="0"/>
          </a:p>
        </p:txBody>
      </p:sp>
      <p:pic>
        <p:nvPicPr>
          <p:cNvPr id="4" name="Zástupný symbol pro obsah 3" descr="Screenshot - 20.5.2010 , 21_22_2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Shift horního prvku fronty</a:t>
            </a:r>
            <a:endParaRPr lang="cs-CZ" dirty="0"/>
          </a:p>
        </p:txBody>
      </p:sp>
      <p:pic>
        <p:nvPicPr>
          <p:cNvPr id="4" name="Zástupný symbol pro obsah 3" descr="Screenshot - 20.5.2010 , 21_22_4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jak </a:t>
            </a:r>
            <a:r>
              <a:rPr lang="cs-CZ" dirty="0" smtClean="0"/>
              <a:t>projít grafem z vybraného vrcholu, abychom postupně navštívili všechny jeho vrcholy</a:t>
            </a:r>
          </a:p>
          <a:p>
            <a:r>
              <a:rPr lang="cs-CZ" dirty="0" smtClean="0"/>
              <a:t>Procházíme </a:t>
            </a:r>
            <a:r>
              <a:rPr lang="cs-CZ" dirty="0" smtClean="0"/>
              <a:t>zleva a </a:t>
            </a:r>
            <a:r>
              <a:rPr lang="cs-CZ" dirty="0" smtClean="0"/>
              <a:t>„po patrech“ </a:t>
            </a:r>
            <a:r>
              <a:rPr lang="cs-CZ" dirty="0" smtClean="0"/>
              <a:t>daného grafu</a:t>
            </a:r>
          </a:p>
          <a:p>
            <a:r>
              <a:rPr lang="cs-CZ" dirty="0" smtClean="0"/>
              <a:t>Pro naprogramování používáme </a:t>
            </a:r>
            <a:r>
              <a:rPr lang="cs-CZ" dirty="0" smtClean="0"/>
              <a:t>frontu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Shift horního prvku fronty</a:t>
            </a:r>
            <a:endParaRPr lang="cs-CZ" dirty="0"/>
          </a:p>
        </p:txBody>
      </p:sp>
      <p:pic>
        <p:nvPicPr>
          <p:cNvPr id="4" name="Zástupný symbol pro obsah 3" descr="Screenshot - 20.5.2010 , 21_23_1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666" y="1844133"/>
            <a:ext cx="5866667" cy="4038096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zamyšlenou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se stane budou-li následníci uzlů propleteni mezi sebou? </a:t>
            </a:r>
            <a:endParaRPr lang="cs-CZ" dirty="0" smtClean="0"/>
          </a:p>
          <a:p>
            <a:r>
              <a:rPr lang="cs-CZ" dirty="0" smtClean="0"/>
              <a:t>Jak implementovat </a:t>
            </a:r>
            <a:r>
              <a:rPr lang="cs-CZ" dirty="0" smtClean="0"/>
              <a:t>frontu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 si hlídat navštívenost vrcholů?</a:t>
            </a:r>
            <a:endParaRPr lang="cs-CZ" dirty="0" smtClean="0"/>
          </a:p>
          <a:p>
            <a:r>
              <a:rPr lang="cs-CZ" dirty="0" smtClean="0"/>
              <a:t>Kdy skončit prohledávání grafu?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Průchod grafu </a:t>
            </a:r>
            <a:r>
              <a:rPr lang="cs-CZ" smtClean="0"/>
              <a:t>do hloubky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Projekt učitelé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5743" y="1357299"/>
            <a:ext cx="6712514" cy="5011766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</a:t>
            </a:r>
            <a:r>
              <a:rPr lang="cs-CZ" dirty="0" smtClean="0"/>
              <a:t>jak projít grafem z vybraného vrcholu, abychom postupně navštívili všechny jeho vrcholy</a:t>
            </a:r>
          </a:p>
          <a:p>
            <a:r>
              <a:rPr lang="cs-CZ" dirty="0" smtClean="0"/>
              <a:t>Postupně se „zanořujeme“ </a:t>
            </a:r>
            <a:r>
              <a:rPr lang="cs-CZ" dirty="0" smtClean="0"/>
              <a:t>až na dno nejlevějšího ramene </a:t>
            </a:r>
            <a:r>
              <a:rPr lang="cs-CZ" dirty="0" smtClean="0"/>
              <a:t>grafu</a:t>
            </a:r>
            <a:endParaRPr lang="cs-CZ" dirty="0" smtClean="0"/>
          </a:p>
          <a:p>
            <a:r>
              <a:rPr lang="cs-CZ" dirty="0" smtClean="0"/>
              <a:t>Při programování používáme </a:t>
            </a:r>
            <a:r>
              <a:rPr lang="cs-CZ" dirty="0" smtClean="0"/>
              <a:t>zásobník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5744" y="1357299"/>
            <a:ext cx="6712511" cy="5011766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5744" y="1357299"/>
            <a:ext cx="6712511" cy="5011766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5744" y="1357299"/>
            <a:ext cx="6712511" cy="5011766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5744" y="1357299"/>
            <a:ext cx="6712511" cy="5011766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5744" y="1357299"/>
            <a:ext cx="6712511" cy="501176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5744" y="1357299"/>
            <a:ext cx="6712511" cy="5011766"/>
          </a:xfr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5744" y="1357299"/>
            <a:ext cx="6712511" cy="5011766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3806" y="1357299"/>
            <a:ext cx="6676387" cy="5011766"/>
          </a:xfr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3806" y="1357299"/>
            <a:ext cx="6676387" cy="5011766"/>
          </a:xfr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3806" y="1357299"/>
            <a:ext cx="6676387" cy="5011766"/>
          </a:xfr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3806" y="1357299"/>
            <a:ext cx="6676387" cy="5011766"/>
          </a:xfr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3806" y="1357299"/>
            <a:ext cx="6676387" cy="5011766"/>
          </a:xfr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3806" y="1357299"/>
            <a:ext cx="6676387" cy="5011766"/>
          </a:xfr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3806" y="1357299"/>
            <a:ext cx="6676387" cy="5011766"/>
          </a:xfr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hloubky</a:t>
            </a:r>
            <a:endParaRPr lang="cs-CZ" dirty="0"/>
          </a:p>
        </p:txBody>
      </p:sp>
      <p:pic>
        <p:nvPicPr>
          <p:cNvPr id="5" name="Zástupný symbol pro obsah 4" descr="Screenshot - 16.5.2010 , 13_42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3806" y="1357299"/>
            <a:ext cx="6676387" cy="501176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 se pro průchod do hloubky</a:t>
            </a:r>
          </a:p>
          <a:p>
            <a:r>
              <a:rPr lang="cs-CZ" dirty="0" smtClean="0"/>
              <a:t>Má dvě základní funkce </a:t>
            </a:r>
            <a:r>
              <a:rPr lang="cs-CZ" dirty="0" err="1" smtClean="0"/>
              <a:t>push</a:t>
            </a:r>
            <a:r>
              <a:rPr lang="cs-CZ" dirty="0" smtClean="0"/>
              <a:t> a pop.</a:t>
            </a:r>
          </a:p>
          <a:p>
            <a:r>
              <a:rPr lang="cs-CZ" dirty="0" err="1" smtClean="0"/>
              <a:t>Push</a:t>
            </a:r>
            <a:r>
              <a:rPr lang="cs-CZ" dirty="0" smtClean="0"/>
              <a:t> – vloží prvek na vrchol zásobníku</a:t>
            </a:r>
          </a:p>
          <a:p>
            <a:r>
              <a:rPr lang="cs-CZ" smtClean="0"/>
              <a:t>Pop – </a:t>
            </a:r>
            <a:r>
              <a:rPr lang="cs-CZ" dirty="0" smtClean="0"/>
              <a:t>sejme prvek z vrcholu zásobníku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Push</a:t>
            </a:r>
            <a:r>
              <a:rPr lang="cs-CZ" dirty="0" smtClean="0"/>
              <a:t> iniciálního prvku A na zásobník</a:t>
            </a:r>
            <a:endParaRPr lang="cs-CZ" dirty="0"/>
          </a:p>
        </p:txBody>
      </p:sp>
      <p:pic>
        <p:nvPicPr>
          <p:cNvPr id="4" name="Zástupný symbol pro obsah 3" descr="Screenshot - 20.5.2010 , 20_49_3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 horního prvku zásobníku</a:t>
            </a:r>
            <a:endParaRPr lang="cs-CZ" dirty="0"/>
          </a:p>
        </p:txBody>
      </p:sp>
      <p:pic>
        <p:nvPicPr>
          <p:cNvPr id="4" name="Zástupný symbol pro obsah 3" descr="Screenshot - 20.5.2010 , 20_50_4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Push</a:t>
            </a:r>
            <a:r>
              <a:rPr lang="cs-CZ" dirty="0" smtClean="0"/>
              <a:t> sousedů prvku A na zásobník</a:t>
            </a:r>
            <a:endParaRPr lang="cs-CZ" dirty="0"/>
          </a:p>
        </p:txBody>
      </p:sp>
      <p:pic>
        <p:nvPicPr>
          <p:cNvPr id="4" name="Zástupný symbol pro obsah 3" descr="Screenshot - 20.5.2010 , 20_54_0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 horního prvku zásobníku</a:t>
            </a:r>
            <a:endParaRPr lang="cs-CZ" dirty="0"/>
          </a:p>
        </p:txBody>
      </p:sp>
      <p:pic>
        <p:nvPicPr>
          <p:cNvPr id="4" name="Zástupný symbol pro obsah 3" descr="Screenshot - 20.5.2010 , 20_55_0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Push</a:t>
            </a:r>
            <a:r>
              <a:rPr lang="cs-CZ" dirty="0" smtClean="0"/>
              <a:t> sousedů prvku B na zásobník</a:t>
            </a:r>
            <a:endParaRPr lang="cs-CZ" dirty="0"/>
          </a:p>
        </p:txBody>
      </p:sp>
      <p:pic>
        <p:nvPicPr>
          <p:cNvPr id="6" name="Zástupný symbol pro obsah 5" descr="Screenshot - 20.5.2010 , 20_55_5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 horního prvku zásobníku</a:t>
            </a:r>
            <a:endParaRPr lang="cs-CZ" dirty="0"/>
          </a:p>
        </p:txBody>
      </p:sp>
      <p:pic>
        <p:nvPicPr>
          <p:cNvPr id="6" name="Zástupný symbol pro obsah 5" descr="Screenshot - 20.5.2010 , 20_56_4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 horního prvku zásobníku</a:t>
            </a:r>
            <a:endParaRPr lang="cs-CZ" dirty="0"/>
          </a:p>
        </p:txBody>
      </p:sp>
      <p:pic>
        <p:nvPicPr>
          <p:cNvPr id="6" name="Zástupný symbol pro obsah 5" descr="Screenshot - 20.5.2010 , 20_56_4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 horního prvku zásobníku</a:t>
            </a:r>
            <a:endParaRPr lang="cs-CZ" dirty="0"/>
          </a:p>
        </p:txBody>
      </p:sp>
      <p:pic>
        <p:nvPicPr>
          <p:cNvPr id="6" name="Zástupný symbol pro obsah 5" descr="Screenshot - 20.5.2010 , 20_56_4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Push</a:t>
            </a:r>
            <a:r>
              <a:rPr lang="cs-CZ" dirty="0" smtClean="0"/>
              <a:t> sousedů prvku C na zásobník</a:t>
            </a:r>
            <a:endParaRPr lang="cs-CZ" dirty="0"/>
          </a:p>
        </p:txBody>
      </p:sp>
      <p:pic>
        <p:nvPicPr>
          <p:cNvPr id="6" name="Zástupný symbol pro obsah 5" descr="Screenshot - 20.5.2010 , 20_55_5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 horního prvku zásobníku</a:t>
            </a:r>
            <a:endParaRPr lang="cs-CZ" dirty="0"/>
          </a:p>
        </p:txBody>
      </p:sp>
      <p:pic>
        <p:nvPicPr>
          <p:cNvPr id="5" name="Zástupný symbol pro obsah 4" descr="Screenshot - 20.5.2010 , 20_59_2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 horního prvku zásobníku</a:t>
            </a:r>
            <a:endParaRPr lang="cs-CZ" dirty="0"/>
          </a:p>
        </p:txBody>
      </p:sp>
      <p:pic>
        <p:nvPicPr>
          <p:cNvPr id="5" name="Zástupný symbol pro obsah 4" descr="Screenshot - 20.5.2010 , 20_59_2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952" y="2015562"/>
            <a:ext cx="6238096" cy="3695238"/>
          </a:xfrm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zamyšlenou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se stane budou-li následníci uzlů propleteni mezi sebou? </a:t>
            </a:r>
            <a:endParaRPr lang="cs-CZ" dirty="0" smtClean="0"/>
          </a:p>
          <a:p>
            <a:r>
              <a:rPr lang="cs-CZ" dirty="0" smtClean="0"/>
              <a:t>Pomocí </a:t>
            </a:r>
            <a:r>
              <a:rPr lang="cs-CZ" dirty="0" smtClean="0"/>
              <a:t>jakých struktur implementovat zásobník</a:t>
            </a:r>
            <a:r>
              <a:rPr lang="cs-CZ" dirty="0" smtClean="0"/>
              <a:t>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Průchod grafu do šířky</a:t>
            </a:r>
            <a:endParaRPr lang="cs-CZ" dirty="0"/>
          </a:p>
        </p:txBody>
      </p:sp>
      <p:pic>
        <p:nvPicPr>
          <p:cNvPr id="8" name="Zástupný symbol pro obsah 7" descr="Screenshot - 16.5.2010 , 13_08_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4791" y="1357299"/>
            <a:ext cx="6694418" cy="501176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423</Words>
  <Application>Microsoft Office PowerPoint</Application>
  <PresentationFormat>On-screen Show (4:3)</PresentationFormat>
  <Paragraphs>85</Paragraphs>
  <Slides>62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Motiv sady Office</vt:lpstr>
      <vt:lpstr>Slide 1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Průchod grafu do šířky</vt:lpstr>
      <vt:lpstr>Fronta</vt:lpstr>
      <vt:lpstr>Push iniciálního prvku A do fronty</vt:lpstr>
      <vt:lpstr>Shift horního prvku fronty</vt:lpstr>
      <vt:lpstr>Push sousedů prvku A do fronty</vt:lpstr>
      <vt:lpstr>Shift horního prvku fronty</vt:lpstr>
      <vt:lpstr>Push sousedů prvku B do fronty</vt:lpstr>
      <vt:lpstr>Shift horního prvku fronty</vt:lpstr>
      <vt:lpstr>Push sousedů prvku C do fronty</vt:lpstr>
      <vt:lpstr>Shift horního prvku fronty</vt:lpstr>
      <vt:lpstr>Shift horního prvku fronty</vt:lpstr>
      <vt:lpstr>Shift horního prvku fronty</vt:lpstr>
      <vt:lpstr>Shift horního prvku fronty</vt:lpstr>
      <vt:lpstr>Na zamyšlenou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Průchod grafu do hloubky</vt:lpstr>
      <vt:lpstr>Zásobník</vt:lpstr>
      <vt:lpstr>Push iniciálního prvku A na zásobník</vt:lpstr>
      <vt:lpstr>Pop horního prvku zásobníku</vt:lpstr>
      <vt:lpstr>Push sousedů prvku A na zásobník</vt:lpstr>
      <vt:lpstr>Pop horního prvku zásobníku</vt:lpstr>
      <vt:lpstr>Push sousedů prvku B na zásobník</vt:lpstr>
      <vt:lpstr>Pop horního prvku zásobníku</vt:lpstr>
      <vt:lpstr>Pop horního prvku zásobníku</vt:lpstr>
      <vt:lpstr>Pop horního prvku zásobníku</vt:lpstr>
      <vt:lpstr>Push sousedů prvku C na zásobník</vt:lpstr>
      <vt:lpstr>Pop horního prvku zásobníku</vt:lpstr>
      <vt:lpstr>Pop horního prvku zásobníku</vt:lpstr>
      <vt:lpstr>Na zamyšlenou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Průchod grafu do šířky</dc:title>
  <dc:creator>Petr Jarušek</dc:creator>
  <cp:lastModifiedBy>zblebt</cp:lastModifiedBy>
  <cp:revision>9</cp:revision>
  <dcterms:created xsi:type="dcterms:W3CDTF">2010-05-16T11:33:56Z</dcterms:created>
  <dcterms:modified xsi:type="dcterms:W3CDTF">2010-11-17T09:30:43Z</dcterms:modified>
</cp:coreProperties>
</file>