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84" r:id="rId3"/>
    <p:sldId id="285" r:id="rId4"/>
    <p:sldId id="301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4" r:id="rId13"/>
    <p:sldId id="300" r:id="rId14"/>
    <p:sldId id="295" r:id="rId15"/>
    <p:sldId id="296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294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2CE73-AAFE-462B-A899-DE336754F60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DBE73-4AEF-48CE-99BF-115F2FB607B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C2A4FFE-A70F-48C4-97D5-BF288D3E9C58}" type="slidenum">
              <a:rPr lang="cs-CZ"/>
              <a:pPr/>
              <a:t>1</a:t>
            </a:fld>
            <a:endParaRPr lang="cs-CZ"/>
          </a:p>
        </p:txBody>
      </p:sp>
      <p:sp>
        <p:nvSpPr>
          <p:cNvPr id="51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0"/>
            <a:ext cx="5486976" cy="4115139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4559-6329-4C06-9C1A-A8FC53C90B13}" type="datetimeFigureOut">
              <a:rPr lang="cs-CZ" smtClean="0"/>
              <a:pPr/>
              <a:t>23.11.2010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D3917-7644-47EE-AB6F-E17519F4FE8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iki.gephi.org/index.php/Datasets" TargetMode="External"/><Relationship Id="rId2" Type="http://schemas.openxmlformats.org/officeDocument/2006/relationships/hyperlink" Target="http://gephi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gephi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1434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22240" y="5551784"/>
            <a:ext cx="5698080" cy="95914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56481" y="313954"/>
            <a:ext cx="8228160" cy="57750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25602" rIns="0" bIns="0" anchor="ctr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endParaRPr lang="cs-CZ" sz="2900" dirty="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62721" y="718636"/>
            <a:ext cx="8652960" cy="54725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81639" tIns="52820" rIns="81639" bIns="40820"/>
          <a:lstStyle/>
          <a:p>
            <a:pPr algn="ctr"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  <a:tab pos="8536446" algn="l"/>
              </a:tabLst>
            </a:pP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Modulární systém dalšího vzdělávání pedagogických pracovníků </a:t>
            </a:r>
            <a:r>
              <a:rPr lang="cs-CZ" sz="1400" dirty="0" err="1">
                <a:solidFill>
                  <a:srgbClr val="0000FF"/>
                </a:solidFill>
                <a:ea typeface="SimSun" charset="0"/>
                <a:cs typeface="SimSun" charset="0"/>
              </a:rPr>
              <a:t>JmK</a:t>
            </a:r>
            <a:r>
              <a:rPr lang="cs-CZ" sz="1400" dirty="0">
                <a:solidFill>
                  <a:srgbClr val="0000FF"/>
                </a:solidFill>
                <a:ea typeface="SimSun" charset="0"/>
                <a:cs typeface="SimSun" charset="0"/>
              </a:rPr>
              <a:t> v přírodních vědách a informatice CZ.1.07/1.3.10/02.0024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Gephi</a:t>
            </a:r>
            <a:endParaRPr kumimoji="0" lang="cs-CZ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400" dirty="0" smtClean="0">
                <a:latin typeface="+mj-lt"/>
                <a:ea typeface="+mj-ea"/>
                <a:cs typeface="+mj-cs"/>
              </a:rPr>
              <a:t>software pro práci s grafy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Přirozené skupinky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Jaké můžeme v síti nalézt skupinky? Odlišme je různou barvou.</a:t>
            </a:r>
            <a:endParaRPr lang="cs-CZ" sz="2400" dirty="0"/>
          </a:p>
        </p:txBody>
      </p:sp>
      <p:pic>
        <p:nvPicPr>
          <p:cNvPr id="6146" name="Picture 2" descr="I:\Projekt ucitele\Teorie Grafu\prezentace\Gephi\img2\clustery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2473" y="2069417"/>
            <a:ext cx="7439055" cy="4788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Ořez sítě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Chceme vybrat jen postavy s alespoň 10ti sousedy</a:t>
            </a:r>
            <a:endParaRPr lang="cs-CZ" sz="2400" dirty="0"/>
          </a:p>
        </p:txBody>
      </p:sp>
      <p:sp>
        <p:nvSpPr>
          <p:cNvPr id="10" name="Šipka doprava 9"/>
          <p:cNvSpPr/>
          <p:nvPr/>
        </p:nvSpPr>
        <p:spPr>
          <a:xfrm>
            <a:off x="4355976" y="3429000"/>
            <a:ext cx="720080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7170" name="Picture 2" descr="I:\Projekt ucitele\Teorie Grafu\prezentace\Gephi\img2\filtr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38" y="2714620"/>
            <a:ext cx="5572125" cy="3390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Maria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Na koho má v síti </a:t>
            </a:r>
            <a:r>
              <a:rPr lang="cs-CZ" sz="2400" dirty="0" err="1" smtClean="0"/>
              <a:t>Marius</a:t>
            </a:r>
            <a:r>
              <a:rPr lang="cs-CZ" sz="2400" dirty="0" smtClean="0"/>
              <a:t> vliv? Zobrazíme červeně jeho dopad.</a:t>
            </a:r>
            <a:endParaRPr lang="cs-CZ" sz="2400" dirty="0"/>
          </a:p>
        </p:txBody>
      </p:sp>
      <p:pic>
        <p:nvPicPr>
          <p:cNvPr id="8194" name="Picture 2" descr="I:\Projekt ucitele\Teorie Grafu\prezentace\Gephi\img2\marius dopad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5951" y="2357430"/>
            <a:ext cx="5072098" cy="412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Maria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Na koho má v síti </a:t>
            </a:r>
            <a:r>
              <a:rPr lang="cs-CZ" sz="2400" dirty="0" err="1" smtClean="0"/>
              <a:t>Marius</a:t>
            </a:r>
            <a:r>
              <a:rPr lang="cs-CZ" sz="2400" dirty="0" smtClean="0"/>
              <a:t> vliv? Zobrazíme červeně jeho dopad.</a:t>
            </a:r>
            <a:endParaRPr lang="cs-CZ" sz="2400" dirty="0"/>
          </a:p>
        </p:txBody>
      </p:sp>
      <p:pic>
        <p:nvPicPr>
          <p:cNvPr id="9218" name="Picture 2" descr="I:\Projekt ucitele\Teorie Grafu\prezentace\Gephi\img2\marius dopad 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056150"/>
            <a:ext cx="7858180" cy="46701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Export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err="1" smtClean="0"/>
              <a:t>Gephi</a:t>
            </a:r>
            <a:r>
              <a:rPr lang="cs-CZ" sz="2400" dirty="0" smtClean="0"/>
              <a:t> umí vykreslit pěkné PDF / SVG soubory pro export.</a:t>
            </a:r>
            <a:endParaRPr lang="cs-CZ" sz="2400" dirty="0"/>
          </a:p>
        </p:txBody>
      </p:sp>
      <p:pic>
        <p:nvPicPr>
          <p:cNvPr id="10242" name="Picture 2" descr="I:\Projekt ucitele\Teorie Grafu\prezentace\Gephi\img2\export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9314" y="2285992"/>
            <a:ext cx="7545373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4713387"/>
          </a:xfrm>
        </p:spPr>
        <p:txBody>
          <a:bodyPr>
            <a:normAutofit/>
          </a:bodyPr>
          <a:lstStyle/>
          <a:p>
            <a:r>
              <a:rPr lang="cs-CZ" dirty="0" err="1" smtClean="0"/>
              <a:t>Gephi</a:t>
            </a:r>
            <a:r>
              <a:rPr lang="cs-CZ" dirty="0" smtClean="0"/>
              <a:t>: </a:t>
            </a:r>
            <a:r>
              <a:rPr lang="cs-CZ" dirty="0" smtClean="0">
                <a:hlinkClick r:id="rId2"/>
              </a:rPr>
              <a:t>http://gephi.org/</a:t>
            </a:r>
            <a:endParaRPr lang="cs-CZ" dirty="0" smtClean="0"/>
          </a:p>
          <a:p>
            <a:r>
              <a:rPr lang="cs-CZ" dirty="0" smtClean="0"/>
              <a:t>Ukázkové datové soubory: </a:t>
            </a:r>
            <a:r>
              <a:rPr lang="cs-CZ" dirty="0" smtClean="0">
                <a:hlinkClick r:id="rId3"/>
              </a:rPr>
              <a:t>http://wiki.gephi.org/index.php/Datasets</a:t>
            </a:r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Gephi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4554"/>
            <a:ext cx="8219256" cy="3911609"/>
          </a:xfrm>
        </p:spPr>
        <p:txBody>
          <a:bodyPr>
            <a:normAutofit/>
          </a:bodyPr>
          <a:lstStyle/>
          <a:p>
            <a:r>
              <a:rPr lang="cs-CZ" dirty="0" smtClean="0"/>
              <a:t>Software</a:t>
            </a:r>
            <a:r>
              <a:rPr lang="cs-CZ" dirty="0"/>
              <a:t> </a:t>
            </a:r>
            <a:r>
              <a:rPr lang="cs-CZ" dirty="0" smtClean="0"/>
              <a:t>na vykreslení</a:t>
            </a:r>
            <a:br>
              <a:rPr lang="cs-CZ" dirty="0" smtClean="0"/>
            </a:br>
            <a:r>
              <a:rPr lang="cs-CZ" dirty="0" smtClean="0"/>
              <a:t>grafů</a:t>
            </a:r>
          </a:p>
          <a:p>
            <a:r>
              <a:rPr lang="cs-CZ" dirty="0" smtClean="0"/>
              <a:t>Zdarma na internetu</a:t>
            </a:r>
          </a:p>
          <a:p>
            <a:r>
              <a:rPr lang="cs-CZ" dirty="0" smtClean="0"/>
              <a:t>Vhodný pro zpracování vlastních sítí</a:t>
            </a:r>
          </a:p>
          <a:p>
            <a:r>
              <a:rPr lang="cs-CZ" dirty="0" smtClean="0">
                <a:hlinkClick r:id="rId2"/>
              </a:rPr>
              <a:t>http://gephi.org/</a:t>
            </a:r>
            <a:endParaRPr lang="cs-CZ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O co jde?</a:t>
            </a:r>
            <a:endParaRPr lang="cs-CZ" sz="2400" dirty="0"/>
          </a:p>
        </p:txBody>
      </p:sp>
      <p:pic>
        <p:nvPicPr>
          <p:cNvPr id="1026" name="Picture 2" descr="H:\Projekt ucitele\Teorie Grafu\prezentace\Gephi\img\gephi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72722" y="2204864"/>
            <a:ext cx="3831726" cy="1296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sociální sítě Bídníků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19256" cy="4641379"/>
          </a:xfrm>
        </p:spPr>
        <p:txBody>
          <a:bodyPr>
            <a:normAutofit/>
          </a:bodyPr>
          <a:lstStyle/>
          <a:p>
            <a:r>
              <a:rPr lang="cs-CZ" dirty="0" smtClean="0"/>
              <a:t>Data – postavy a vztahy z románu Bídnící </a:t>
            </a:r>
          </a:p>
          <a:p>
            <a:r>
              <a:rPr lang="cs-CZ" dirty="0" smtClean="0"/>
              <a:t>Vrcholy = postavy</a:t>
            </a:r>
          </a:p>
          <a:p>
            <a:r>
              <a:rPr lang="cs-CZ" dirty="0" smtClean="0"/>
              <a:t>Hrany = intenzita vztahů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Popisy uzlů a hran z knihy Bídníci</a:t>
            </a:r>
            <a:endParaRPr lang="cs-CZ" sz="2400" dirty="0"/>
          </a:p>
        </p:txBody>
      </p:sp>
      <p:pic>
        <p:nvPicPr>
          <p:cNvPr id="5122" name="Picture 2" descr="H:\Projekt ucitele\Teorie Grafu\prezentace\Gephi\img\prace s daty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653" y="2174379"/>
            <a:ext cx="5968694" cy="449498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Náhodné rozložení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Každý uzel umístí náhodně, není příliš pěkné</a:t>
            </a:r>
            <a:endParaRPr lang="cs-CZ" sz="2400" dirty="0"/>
          </a:p>
        </p:txBody>
      </p:sp>
      <p:pic>
        <p:nvPicPr>
          <p:cNvPr id="2050" name="Picture 2" descr="I:\Projekt ucitele\Teorie Grafu\prezentace\Gephi\img2\random sit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0368" y="2428868"/>
            <a:ext cx="3343264" cy="34469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Pružinkové</a:t>
            </a:r>
            <a:r>
              <a:rPr lang="cs-CZ" dirty="0" smtClean="0"/>
              <a:t> rozložení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Uzly spojeny pružinkami, které je drží od sebe, pěknější</a:t>
            </a:r>
            <a:endParaRPr lang="cs-CZ" sz="2400" dirty="0"/>
          </a:p>
        </p:txBody>
      </p:sp>
      <p:pic>
        <p:nvPicPr>
          <p:cNvPr id="3074" name="Picture 2" descr="I:\Projekt ucitele\Teorie Grafu\prezentace\Gephi\img2\lepe rozestaven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1571" y="2143116"/>
            <a:ext cx="6500858" cy="4239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Významnost postav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Postava s více hranami je významnější, zobrazíme je tedy větší!</a:t>
            </a:r>
            <a:endParaRPr lang="cs-CZ" sz="2400" dirty="0"/>
          </a:p>
        </p:txBody>
      </p:sp>
      <p:pic>
        <p:nvPicPr>
          <p:cNvPr id="4098" name="Picture 2" descr="I:\Projekt ucitele\Teorie Grafu\prezentace\Gephi\img2\stupenuzlu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142494"/>
            <a:ext cx="6858048" cy="45012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Významná pozice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8475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Postavy ležící na důležité spojnici jsou důležité. Zobrazme je červeně, ostatní žlutě.</a:t>
            </a:r>
            <a:endParaRPr lang="cs-CZ" sz="2400" dirty="0"/>
          </a:p>
        </p:txBody>
      </p:sp>
      <p:pic>
        <p:nvPicPr>
          <p:cNvPr id="1027" name="Picture 3" descr="I:\Projekt ucitele\Teorie Grafu\prezentace\Gephi\img2\betweenes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7257" y="2275209"/>
            <a:ext cx="6929486" cy="44399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co jména</a:t>
            </a:r>
            <a:endParaRPr lang="cs-CZ" dirty="0"/>
          </a:p>
        </p:txBody>
      </p:sp>
      <p:sp>
        <p:nvSpPr>
          <p:cNvPr id="4" name="Rounded Rectangle 3"/>
          <p:cNvSpPr/>
          <p:nvPr/>
        </p:nvSpPr>
        <p:spPr>
          <a:xfrm>
            <a:off x="500034" y="1357298"/>
            <a:ext cx="8072494" cy="6429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Zobrazme k uzlům jména postav</a:t>
            </a:r>
            <a:endParaRPr lang="cs-CZ" sz="2400" dirty="0"/>
          </a:p>
        </p:txBody>
      </p:sp>
      <p:pic>
        <p:nvPicPr>
          <p:cNvPr id="5122" name="Picture 2" descr="I:\Projekt ucitele\Teorie Grafu\prezentace\Gephi\img2\jmen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92943" y="2156178"/>
            <a:ext cx="7358114" cy="46304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897</TotalTime>
  <Words>197</Words>
  <Application>Microsoft Office PowerPoint</Application>
  <PresentationFormat>On-screen Show (4:3)</PresentationFormat>
  <Paragraphs>39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Motiv sady Office</vt:lpstr>
      <vt:lpstr>Slide 1</vt:lpstr>
      <vt:lpstr>Gephi</vt:lpstr>
      <vt:lpstr>Ukázka sociální sítě Bídníků</vt:lpstr>
      <vt:lpstr>Data</vt:lpstr>
      <vt:lpstr>Náhodné rozložení</vt:lpstr>
      <vt:lpstr>Pružinkové rozložení</vt:lpstr>
      <vt:lpstr>Významnost postav</vt:lpstr>
      <vt:lpstr>Významná pozice</vt:lpstr>
      <vt:lpstr>A co jména</vt:lpstr>
      <vt:lpstr>Přirozené skupinky</vt:lpstr>
      <vt:lpstr>Ořez sítě</vt:lpstr>
      <vt:lpstr>Vliv Maria</vt:lpstr>
      <vt:lpstr>Vliv Maria</vt:lpstr>
      <vt:lpstr>Export</vt:lpstr>
      <vt:lpstr>Odkazy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Průchod grafu do šířky</dc:title>
  <dc:creator>Petr Jarušek</dc:creator>
  <cp:lastModifiedBy>zblebt</cp:lastModifiedBy>
  <cp:revision>156</cp:revision>
  <dcterms:created xsi:type="dcterms:W3CDTF">2010-05-16T11:33:56Z</dcterms:created>
  <dcterms:modified xsi:type="dcterms:W3CDTF">2010-11-23T13:03:34Z</dcterms:modified>
</cp:coreProperties>
</file>