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28" autoAdjust="0"/>
  </p:normalViewPr>
  <p:slideViewPr>
    <p:cSldViewPr>
      <p:cViewPr varScale="1">
        <p:scale>
          <a:sx n="107" d="100"/>
          <a:sy n="107" d="100"/>
        </p:scale>
        <p:origin x="-10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9C890-355F-49FF-936D-4E47281EA717}" type="datetimeFigureOut">
              <a:rPr lang="cs-CZ" smtClean="0"/>
              <a:pPr/>
              <a:t>21.10.2010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DA390-F87F-41D0-BF96-AF67A89372C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2A4FFE-A70F-48C4-97D5-BF288D3E9C58}" type="slidenum">
              <a:rPr lang="cs-CZ"/>
              <a:pPr/>
              <a:t>1</a:t>
            </a:fld>
            <a:endParaRPr lang="cs-CZ"/>
          </a:p>
        </p:txBody>
      </p:sp>
      <p:sp>
        <p:nvSpPr>
          <p:cNvPr id="5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21.10.2010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21.10.2010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21.10.2010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21.10.2010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21.10.2010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21.10.2010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21.10.2010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21.10.2010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21.10.2010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21.10.2010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21.10.2010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A4559-6329-4C06-9C1A-A8FC53C90B13}" type="datetimeFigureOut">
              <a:rPr lang="cs-CZ" smtClean="0"/>
              <a:pPr/>
              <a:t>21.10.2010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434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22240" y="5551784"/>
            <a:ext cx="5698080" cy="9591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56481" y="313954"/>
            <a:ext cx="8228160" cy="57750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5602" rIns="0" bIns="0" anchor="ctr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cs-CZ" sz="2900" dirty="0">
              <a:solidFill>
                <a:srgbClr val="000000"/>
              </a:solidFill>
              <a:ea typeface="SimSun" charset="0"/>
              <a:cs typeface="SimSun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62721" y="718636"/>
            <a:ext cx="8652960" cy="5472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52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cs-CZ" sz="1400" dirty="0">
                <a:solidFill>
                  <a:srgbClr val="0000FF"/>
                </a:solidFill>
                <a:ea typeface="SimSun" charset="0"/>
                <a:cs typeface="SimSun" charset="0"/>
              </a:rPr>
              <a:t>Modulární systém dalšího vzdělávání pedagogických pracovníků </a:t>
            </a:r>
            <a:r>
              <a:rPr lang="cs-CZ" sz="1400" dirty="0" err="1">
                <a:solidFill>
                  <a:srgbClr val="0000FF"/>
                </a:solidFill>
                <a:ea typeface="SimSun" charset="0"/>
                <a:cs typeface="SimSun" charset="0"/>
              </a:rPr>
              <a:t>JmK</a:t>
            </a:r>
            <a:r>
              <a:rPr lang="cs-CZ" sz="1400" dirty="0">
                <a:solidFill>
                  <a:srgbClr val="0000FF"/>
                </a:solidFill>
                <a:ea typeface="SimSun" charset="0"/>
                <a:cs typeface="SimSun" charset="0"/>
              </a:rPr>
              <a:t> v přírodních vědách a informatice CZ.1.07/1.3.10/02.0024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cs-CZ" sz="4400" dirty="0" smtClean="0"/>
              <a:t>Teorie grafů – zadání řešení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Projekt učitelé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Řešení</a:t>
            </a:r>
            <a:endParaRPr lang="cs-CZ"/>
          </a:p>
        </p:txBody>
      </p:sp>
      <p:pic>
        <p:nvPicPr>
          <p:cNvPr id="4" name="Zástupný symbol pro obsah 3" descr="3D bludiste - reseni 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8629" y="1600200"/>
            <a:ext cx="4746741" cy="45259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– bludiště s dveřmi</a:t>
            </a:r>
            <a:endParaRPr lang="cs-CZ" dirty="0"/>
          </a:p>
        </p:txBody>
      </p:sp>
      <p:pic>
        <p:nvPicPr>
          <p:cNvPr id="4" name="Zástupný symbol pro obsah 3" descr="Bludiste s dvermi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7939" y="1600200"/>
            <a:ext cx="6288121" cy="452596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pic>
        <p:nvPicPr>
          <p:cNvPr id="4" name="Zástupný symbol pro obsah 3" descr="Bludiste s dvermi - reseni 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48190" y="1729848"/>
            <a:ext cx="5447619" cy="4266667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– strom prohledávání</a:t>
            </a:r>
            <a:endParaRPr lang="cs-CZ" dirty="0"/>
          </a:p>
        </p:txBody>
      </p:sp>
      <p:pic>
        <p:nvPicPr>
          <p:cNvPr id="4" name="Zástupný symbol pro obsah 3" descr="Bludiste s dvermi - reseni 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84709" y="1600200"/>
            <a:ext cx="5374581" cy="452596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– neprůchodné bludiště</a:t>
            </a:r>
            <a:endParaRPr lang="cs-CZ" dirty="0"/>
          </a:p>
        </p:txBody>
      </p:sp>
      <p:pic>
        <p:nvPicPr>
          <p:cNvPr id="4" name="Zástupný symbol pro obsah 3" descr="Nepruchodne bludist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6285" y="1739372"/>
            <a:ext cx="5571429" cy="4247619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pic>
        <p:nvPicPr>
          <p:cNvPr id="4" name="Zástupný symbol pro obsah 3" descr="Nepruchodne bludiste - reseni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809" y="1744133"/>
            <a:ext cx="5552381" cy="4238096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Teorie grafů</a:t>
            </a:r>
            <a:br>
              <a:rPr lang="cs-CZ" dirty="0" smtClean="0"/>
            </a:br>
            <a:r>
              <a:rPr lang="cs-CZ" dirty="0" smtClean="0"/>
              <a:t>Stavové prostory</a:t>
            </a:r>
            <a:br>
              <a:rPr lang="cs-CZ" dirty="0" smtClean="0"/>
            </a:br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Projekt učitelé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Vlk, koza, zelí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Převozník chce převézt přes řeku hlávku  zelí, kozu a vlka. Do loďky se vejde pouze převozník a jeden spolucestující (hlávka zelí je opravdu velká). Nechá-li převozník na břehu samotnou kozu a zelí, koza zelí sežere. Nechá-li na břehu samotného vlka a kozu, vlk sežere kozu. Jak se může převozník dostat na druhý břeh i s celým nákladem?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pic>
        <p:nvPicPr>
          <p:cNvPr id="8" name="Zástupný symbol pro obsah 7" descr="vlk koza zeli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99977" y="1600200"/>
            <a:ext cx="5144046" cy="45259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pic>
        <p:nvPicPr>
          <p:cNvPr id="4" name="Zástupný symbol pro obsah 3" descr="Domeckologie - zadani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3030124"/>
            <a:ext cx="8229600" cy="166611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pic>
        <p:nvPicPr>
          <p:cNvPr id="4" name="Zástupný symbol pro obsah 3" descr="Domeckologie - zadani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04521" y="2548703"/>
            <a:ext cx="7734958" cy="166611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pic>
        <p:nvPicPr>
          <p:cNvPr id="4" name="Zástupný symbol pro obsah 3" descr="platonska teles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3033517"/>
            <a:ext cx="8229600" cy="165932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pic>
        <p:nvPicPr>
          <p:cNvPr id="6" name="Zástupný symbol pro obsah 5" descr="platonska telesa - reseni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757381"/>
            <a:ext cx="8229600" cy="221160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pic>
        <p:nvPicPr>
          <p:cNvPr id="4" name="Zástupný symbol pro obsah 3" descr="platonska telesa reseni krivk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76762" y="2344134"/>
            <a:ext cx="2990476" cy="303809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Bludiště </a:t>
            </a:r>
            <a:br>
              <a:rPr lang="cs-CZ" dirty="0" smtClean="0"/>
            </a:br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Projekt učitelé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3D bludiště - zadání</a:t>
            </a:r>
            <a:endParaRPr lang="cs-CZ" dirty="0"/>
          </a:p>
        </p:txBody>
      </p:sp>
      <p:pic>
        <p:nvPicPr>
          <p:cNvPr id="6" name="Zástupný symbol pro obsah 5" descr="3D bludiste zadani 4k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71417" y="1600200"/>
            <a:ext cx="4401166" cy="45259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pic>
        <p:nvPicPr>
          <p:cNvPr id="5" name="Zástupný symbol pro obsah 4" descr="3D bludiste - reseni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06382" y="1600200"/>
            <a:ext cx="4331235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</TotalTime>
  <Words>126</Words>
  <Application>Microsoft Office PowerPoint</Application>
  <PresentationFormat>On-screen Show (4:3)</PresentationFormat>
  <Paragraphs>24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Motiv sady Office</vt:lpstr>
      <vt:lpstr>Slide 1</vt:lpstr>
      <vt:lpstr>Zadání</vt:lpstr>
      <vt:lpstr>Řešení</vt:lpstr>
      <vt:lpstr>Zadání</vt:lpstr>
      <vt:lpstr>Řešení</vt:lpstr>
      <vt:lpstr>Řešení</vt:lpstr>
      <vt:lpstr>Bludiště  řešení</vt:lpstr>
      <vt:lpstr>3D bludiště - zadání</vt:lpstr>
      <vt:lpstr>Řešení</vt:lpstr>
      <vt:lpstr>Řešení</vt:lpstr>
      <vt:lpstr>Zadání – bludiště s dveřmi</vt:lpstr>
      <vt:lpstr>Řešení</vt:lpstr>
      <vt:lpstr>Řešení – strom prohledávání</vt:lpstr>
      <vt:lpstr>Zadání – neprůchodné bludiště</vt:lpstr>
      <vt:lpstr>Řešení</vt:lpstr>
      <vt:lpstr>Teorie grafů Stavové prostory řešení</vt:lpstr>
      <vt:lpstr>Vlk, koza, zelí</vt:lpstr>
      <vt:lpstr>Řešení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Průchod grafu do šířky</dc:title>
  <dc:creator>Petr Jarušek</dc:creator>
  <cp:lastModifiedBy>Petr Jarusek</cp:lastModifiedBy>
  <cp:revision>47</cp:revision>
  <dcterms:created xsi:type="dcterms:W3CDTF">2010-05-16T11:33:56Z</dcterms:created>
  <dcterms:modified xsi:type="dcterms:W3CDTF">2010-10-21T08:32:16Z</dcterms:modified>
</cp:coreProperties>
</file>