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2" r:id="rId13"/>
    <p:sldId id="269" r:id="rId14"/>
    <p:sldId id="273" r:id="rId15"/>
    <p:sldId id="270" r:id="rId16"/>
    <p:sldId id="274" r:id="rId17"/>
    <p:sldId id="275" r:id="rId18"/>
    <p:sldId id="279" r:id="rId19"/>
    <p:sldId id="271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55583-9B93-45B9-A07B-B3CE1348CAA1}" type="datetimeFigureOut">
              <a:rPr lang="cs-CZ" smtClean="0"/>
              <a:t>17.9.2010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F64E9-1BC0-4BB0-A316-5634C125C0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17.9.2010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Domečkologie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 učitelé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Pozorování – stupně vrcholu grafu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– stupně vrcholu grafu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Eulerovská</a:t>
            </a:r>
            <a:r>
              <a:rPr lang="cs-CZ" dirty="0" smtClean="0"/>
              <a:t> cesta – taková cesta grafem, kdy navštívíme každou hranu pouze jednou</a:t>
            </a:r>
          </a:p>
          <a:p>
            <a:r>
              <a:rPr lang="cs-CZ" dirty="0" smtClean="0"/>
              <a:t>Souvisí s paritou vrcholu (sudost vrcholu)</a:t>
            </a:r>
          </a:p>
          <a:p>
            <a:r>
              <a:rPr lang="cs-CZ" dirty="0" smtClean="0"/>
              <a:t>Zamyslete se nad principem …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Nesplnitelný domeček – stupně vrcholu</a:t>
            </a:r>
            <a:endParaRPr lang="cs-CZ" dirty="0"/>
          </a:p>
        </p:txBody>
      </p:sp>
      <p:pic>
        <p:nvPicPr>
          <p:cNvPr id="5" name="Zástupný symbol pro obsah 4" descr="Screenshot - 19.5.2010 , 14_57_0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5333" y="1929848"/>
            <a:ext cx="6133334" cy="3866667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 liché vrcholy</a:t>
            </a:r>
            <a:endParaRPr lang="cs-CZ" dirty="0"/>
          </a:p>
        </p:txBody>
      </p:sp>
      <p:pic>
        <p:nvPicPr>
          <p:cNvPr id="5" name="Zástupný symbol pro obsah 4" descr="Screenshot - 19.5.2010 , 14_57_0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5333" y="1929848"/>
            <a:ext cx="6133334" cy="386666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Malý graf bez </a:t>
            </a:r>
            <a:r>
              <a:rPr lang="cs-CZ" dirty="0" err="1" smtClean="0"/>
              <a:t>eulerovské</a:t>
            </a:r>
            <a:r>
              <a:rPr lang="cs-CZ" dirty="0" smtClean="0"/>
              <a:t> cesty</a:t>
            </a:r>
            <a:endParaRPr lang="cs-CZ" dirty="0"/>
          </a:p>
        </p:txBody>
      </p:sp>
      <p:pic>
        <p:nvPicPr>
          <p:cNvPr id="5" name="Zástupný symbol pro obsah 4" descr="Screenshot - 19.5.2010 , 15_00_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8190" y="2791753"/>
            <a:ext cx="4247619" cy="214285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Malý graf bez </a:t>
            </a:r>
            <a:r>
              <a:rPr lang="cs-CZ" dirty="0" err="1" smtClean="0"/>
              <a:t>eulerovské</a:t>
            </a:r>
            <a:r>
              <a:rPr lang="cs-CZ" dirty="0" smtClean="0"/>
              <a:t> cesty</a:t>
            </a:r>
            <a:endParaRPr lang="cs-CZ" dirty="0"/>
          </a:p>
        </p:txBody>
      </p:sp>
      <p:pic>
        <p:nvPicPr>
          <p:cNvPr id="5" name="Zástupný symbol pro obsah 4" descr="Screenshot - 19.5.2010 , 15_00_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8190" y="2791753"/>
            <a:ext cx="4247619" cy="214285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Malý graf bez </a:t>
            </a:r>
            <a:r>
              <a:rPr lang="cs-CZ" dirty="0" err="1" smtClean="0"/>
              <a:t>eulerovské</a:t>
            </a:r>
            <a:r>
              <a:rPr lang="cs-CZ" dirty="0" smtClean="0"/>
              <a:t> cesty</a:t>
            </a:r>
            <a:endParaRPr lang="cs-CZ" dirty="0"/>
          </a:p>
        </p:txBody>
      </p:sp>
      <p:pic>
        <p:nvPicPr>
          <p:cNvPr id="5" name="Zástupný symbol pro obsah 4" descr="Screenshot - 19.5.2010 , 15_00_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8190" y="2791753"/>
            <a:ext cx="4247619" cy="2142857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má </a:t>
            </a:r>
            <a:r>
              <a:rPr lang="cs-CZ" dirty="0" err="1" smtClean="0"/>
              <a:t>eulerovskou</a:t>
            </a:r>
            <a:r>
              <a:rPr lang="cs-CZ" dirty="0" smtClean="0"/>
              <a:t> cestu pokud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jeho vrcholy mají sudý stupeň</a:t>
            </a:r>
          </a:p>
          <a:p>
            <a:r>
              <a:rPr lang="cs-CZ" dirty="0" smtClean="0"/>
              <a:t>Všechny jeho vrcholy mají sudý stupeň s </a:t>
            </a:r>
            <a:r>
              <a:rPr lang="cs-CZ" dirty="0" err="1" smtClean="0"/>
              <a:t>vyjímkou</a:t>
            </a:r>
            <a:r>
              <a:rPr lang="cs-CZ" dirty="0" smtClean="0"/>
              <a:t> startovního a konečného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Ukázka grafu s </a:t>
            </a:r>
            <a:r>
              <a:rPr lang="cs-CZ" dirty="0" err="1" smtClean="0"/>
              <a:t>eulerovskou</a:t>
            </a:r>
            <a:r>
              <a:rPr lang="cs-CZ" dirty="0" smtClean="0"/>
              <a:t> cestou</a:t>
            </a:r>
            <a:endParaRPr lang="cs-CZ" dirty="0"/>
          </a:p>
        </p:txBody>
      </p:sp>
      <p:pic>
        <p:nvPicPr>
          <p:cNvPr id="5" name="Zástupný symbol pro obsah 4" descr="Screenshot - 19.5.2010 , 15_06_4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6761" y="2939372"/>
            <a:ext cx="5390477" cy="184761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Ukázka grafu s </a:t>
            </a:r>
            <a:r>
              <a:rPr lang="cs-CZ" dirty="0" err="1" smtClean="0"/>
              <a:t>eulerovskou</a:t>
            </a:r>
            <a:r>
              <a:rPr lang="cs-CZ" dirty="0" smtClean="0"/>
              <a:t> cestou</a:t>
            </a:r>
            <a:endParaRPr lang="cs-CZ" dirty="0"/>
          </a:p>
        </p:txBody>
      </p:sp>
      <p:pic>
        <p:nvPicPr>
          <p:cNvPr id="5" name="Zástupný symbol pro obsah 4" descr="Screenshot - 19.5.2010 , 15_07_5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6761" y="2939372"/>
            <a:ext cx="5390477" cy="1847619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Ukázka grafu s </a:t>
            </a:r>
            <a:r>
              <a:rPr lang="cs-CZ" dirty="0" err="1" smtClean="0"/>
              <a:t>eulerovskou</a:t>
            </a:r>
            <a:r>
              <a:rPr lang="cs-CZ" dirty="0" smtClean="0"/>
              <a:t> cestou</a:t>
            </a:r>
            <a:endParaRPr lang="cs-CZ" dirty="0"/>
          </a:p>
        </p:txBody>
      </p:sp>
      <p:pic>
        <p:nvPicPr>
          <p:cNvPr id="5" name="Zástupný symbol pro obsah 4" descr="Screenshot - 19.5.2010 , 15_09_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52952" y="2544134"/>
            <a:ext cx="5238096" cy="2638095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Ukázka grafu s </a:t>
            </a:r>
            <a:r>
              <a:rPr lang="cs-CZ" dirty="0" err="1" smtClean="0"/>
              <a:t>eulerovskou</a:t>
            </a:r>
            <a:r>
              <a:rPr lang="cs-CZ" dirty="0" smtClean="0"/>
              <a:t> cestou</a:t>
            </a:r>
            <a:endParaRPr lang="cs-CZ" dirty="0"/>
          </a:p>
        </p:txBody>
      </p:sp>
      <p:pic>
        <p:nvPicPr>
          <p:cNvPr id="5" name="Zástupný symbol pro obsah 4" descr="Screenshot - 19.5.2010 , 15_10_2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67238" y="1634610"/>
            <a:ext cx="5209524" cy="445714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domeček</a:t>
            </a:r>
            <a:endParaRPr lang="cs-CZ" dirty="0"/>
          </a:p>
        </p:txBody>
      </p:sp>
      <p:pic>
        <p:nvPicPr>
          <p:cNvPr id="6" name="Zástupný symbol pro obsah 5" descr="Screenshot - 19.5.2010 , 14_46_5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0095" y="1906038"/>
            <a:ext cx="3523810" cy="391428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</TotalTime>
  <Words>136</Words>
  <Application>Microsoft Office PowerPoint</Application>
  <PresentationFormat>Předvádění na obrazovce (4:3)</PresentationFormat>
  <Paragraphs>30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Snímek 1</vt:lpstr>
      <vt:lpstr>Základní domeček</vt:lpstr>
      <vt:lpstr>Základní domeček</vt:lpstr>
      <vt:lpstr>Základní domeček</vt:lpstr>
      <vt:lpstr>Základní domeček</vt:lpstr>
      <vt:lpstr>Základní domeček</vt:lpstr>
      <vt:lpstr>Základní domeček</vt:lpstr>
      <vt:lpstr>Základní domeček</vt:lpstr>
      <vt:lpstr>Základní domeček</vt:lpstr>
      <vt:lpstr>Základní domeček</vt:lpstr>
      <vt:lpstr>Pozorování – stupně vrcholu grafu</vt:lpstr>
      <vt:lpstr>Pozorování – stupně vrcholu grafu</vt:lpstr>
      <vt:lpstr>Nesplnitelný domeček – stupně vrcholu</vt:lpstr>
      <vt:lpstr>4 liché vrcholy</vt:lpstr>
      <vt:lpstr>Malý graf bez eulerovské cesty</vt:lpstr>
      <vt:lpstr>Malý graf bez eulerovské cesty</vt:lpstr>
      <vt:lpstr>Malý graf bez eulerovské cesty</vt:lpstr>
      <vt:lpstr>Graf má eulerovskou cestu pokud</vt:lpstr>
      <vt:lpstr>Ukázka grafu s eulerovskou cestou</vt:lpstr>
      <vt:lpstr>Ukázka grafu s eulerovskou cestou</vt:lpstr>
      <vt:lpstr>Ukázka grafu s eulerovskou cestou</vt:lpstr>
      <vt:lpstr>Ukázka grafu s eulerovskou cestou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Petr Jarušek</cp:lastModifiedBy>
  <cp:revision>24</cp:revision>
  <dcterms:created xsi:type="dcterms:W3CDTF">2010-05-16T11:33:56Z</dcterms:created>
  <dcterms:modified xsi:type="dcterms:W3CDTF">2010-09-17T05:43:18Z</dcterms:modified>
</cp:coreProperties>
</file>