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3" r:id="rId2"/>
    <p:sldId id="257" r:id="rId3"/>
    <p:sldId id="258" r:id="rId4"/>
    <p:sldId id="264" r:id="rId5"/>
    <p:sldId id="259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E6B17-434C-4184-BF04-53D23F0C6581}" type="datetimeFigureOut">
              <a:rPr lang="cs-CZ" smtClean="0"/>
              <a:t>17.9.2010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DF4C3-3EC2-4E7B-8A87-41201963EE2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2A4FFE-A70F-48C4-97D5-BF288D3E9C58}" type="slidenum">
              <a:rPr lang="cs-CZ"/>
              <a:pPr/>
              <a:t>1</a:t>
            </a:fld>
            <a:endParaRPr lang="cs-CZ"/>
          </a:p>
        </p:txBody>
      </p:sp>
      <p:sp>
        <p:nvSpPr>
          <p:cNvPr id="51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34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22240" y="5551784"/>
            <a:ext cx="5698080" cy="9591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6481" y="313954"/>
            <a:ext cx="8228160" cy="57750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5602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cs-CZ" sz="2900" dirty="0">
              <a:solidFill>
                <a:srgbClr val="000000"/>
              </a:solidFill>
              <a:ea typeface="SimSun" charset="0"/>
              <a:cs typeface="SimSun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62721" y="718636"/>
            <a:ext cx="8652960" cy="5472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52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Modulární systém dalšího vzdělávání pedagogických pracovníků </a:t>
            </a:r>
            <a:r>
              <a:rPr lang="cs-CZ" sz="1400" dirty="0" err="1">
                <a:solidFill>
                  <a:srgbClr val="0000FF"/>
                </a:solidFill>
                <a:ea typeface="SimSun" charset="0"/>
                <a:cs typeface="SimSun" charset="0"/>
              </a:rPr>
              <a:t>JmK</a:t>
            </a: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 v přírodních vědách a informatice CZ.1.07/1.3.10/02.0024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Bludiště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Projekt učitelé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3D Bludiště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Projekt učitelé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3D Bludiště – zkuste vyřešit</a:t>
            </a:r>
            <a:endParaRPr lang="cs-CZ" dirty="0"/>
          </a:p>
        </p:txBody>
      </p:sp>
      <p:pic>
        <p:nvPicPr>
          <p:cNvPr id="6" name="Zástupný symbol pro obsah 5" descr="Screenshot - 20.5.2010 , 9_27_3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96714"/>
            <a:ext cx="8229600" cy="3732934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3D Bludiště – převod na graf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Hrubá síla – každé políčko vrchol v grafu</a:t>
            </a:r>
          </a:p>
          <a:p>
            <a:r>
              <a:rPr lang="cs-CZ" dirty="0" smtClean="0"/>
              <a:t>To ale hledání cesty příliš neulehčí</a:t>
            </a:r>
          </a:p>
          <a:p>
            <a:r>
              <a:rPr lang="cs-CZ" dirty="0" smtClean="0"/>
              <a:t>Zkusme se však podívat na komponenty souvislosti v daných patrech bludiště – tj. část bludiště, kterou lze vybarvit spojitě jednou barvou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3D Bludiště – převod na graf</a:t>
            </a:r>
            <a:endParaRPr lang="cs-CZ" dirty="0"/>
          </a:p>
        </p:txBody>
      </p:sp>
      <p:pic>
        <p:nvPicPr>
          <p:cNvPr id="6" name="Zástupný symbol pro obsah 5" descr="Screenshot - 20.5.2010 , 9_27_3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96714"/>
            <a:ext cx="8229600" cy="373293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3D Bludiště – převod na graf</a:t>
            </a:r>
            <a:endParaRPr lang="cs-CZ" dirty="0"/>
          </a:p>
        </p:txBody>
      </p:sp>
      <p:pic>
        <p:nvPicPr>
          <p:cNvPr id="6" name="Zástupný symbol pro obsah 5" descr="Screenshot - 20.5.2010 , 9_27_3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1" y="1996714"/>
            <a:ext cx="8229598" cy="373293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3D Bludiště – převod na graf</a:t>
            </a:r>
            <a:endParaRPr lang="cs-CZ" dirty="0"/>
          </a:p>
        </p:txBody>
      </p:sp>
      <p:pic>
        <p:nvPicPr>
          <p:cNvPr id="5" name="Zástupný symbol pro obsah 4" descr="Screenshot - 20.5.2010 , 9_47_1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285" y="1620324"/>
            <a:ext cx="4571429" cy="448571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3D Bludiště – převod na graf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převodu na graf a analýze komponent souvislosti je celá úloha podstatně </a:t>
            </a:r>
            <a:r>
              <a:rPr lang="cs-CZ" dirty="0" err="1" smtClean="0"/>
              <a:t>snažší</a:t>
            </a:r>
            <a:endParaRPr lang="cs-CZ" dirty="0" smtClean="0"/>
          </a:p>
          <a:p>
            <a:r>
              <a:rPr lang="cs-CZ" dirty="0" smtClean="0"/>
              <a:t>Dobře patrné u </a:t>
            </a:r>
            <a:r>
              <a:rPr lang="cs-CZ" smtClean="0"/>
              <a:t>rozsáhlejších bludišť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Bludiště</a:t>
            </a:r>
            <a:endParaRPr lang="cs-CZ" dirty="0"/>
          </a:p>
        </p:txBody>
      </p:sp>
      <p:pic>
        <p:nvPicPr>
          <p:cNvPr id="4" name="Zástupný symbol pro obsah 3" descr="Screenshot - 19.5.2010 , 15_23_4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619" y="2239372"/>
            <a:ext cx="3504762" cy="324761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Bludiště – převod na graf</a:t>
            </a:r>
            <a:endParaRPr lang="cs-CZ" dirty="0"/>
          </a:p>
        </p:txBody>
      </p:sp>
      <p:pic>
        <p:nvPicPr>
          <p:cNvPr id="6" name="Zástupný symbol pro obsah 5" descr="Screenshot - 19.5.2010 , 15_25_3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2952" y="2091753"/>
            <a:ext cx="3438095" cy="354285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Bludiště – převod na graf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základním převodu vytvoříme z každého políčka bludiště jeden uzel v grafu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Bludiště – označíme start a cíl</a:t>
            </a:r>
            <a:endParaRPr lang="cs-CZ" dirty="0"/>
          </a:p>
        </p:txBody>
      </p:sp>
      <p:pic>
        <p:nvPicPr>
          <p:cNvPr id="6" name="Zástupný symbol pro obsah 5" descr="Screenshot - 19.5.2010 , 15_25_3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2952" y="2091753"/>
            <a:ext cx="3438095" cy="354285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Bludiště – nalezneme cestu mezi startem a cílem</a:t>
            </a:r>
            <a:endParaRPr lang="cs-CZ" dirty="0"/>
          </a:p>
        </p:txBody>
      </p:sp>
      <p:pic>
        <p:nvPicPr>
          <p:cNvPr id="6" name="Zástupný symbol pro obsah 5" descr="Screenshot - 19.5.2010 , 15_25_3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2952" y="2091753"/>
            <a:ext cx="3438095" cy="354285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Bludiště – nezáleží na tvaru grafu</a:t>
            </a:r>
            <a:endParaRPr lang="cs-CZ" dirty="0"/>
          </a:p>
        </p:txBody>
      </p:sp>
      <p:pic>
        <p:nvPicPr>
          <p:cNvPr id="5" name="Zástupný symbol pro obsah 4" descr="Screenshot - 19.5.2010 , 15_29_1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9619" y="1610800"/>
            <a:ext cx="7904762" cy="450476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Bludiště – nezáleží na tvaru grafu</a:t>
            </a:r>
            <a:endParaRPr lang="cs-CZ" dirty="0"/>
          </a:p>
        </p:txBody>
      </p:sp>
      <p:pic>
        <p:nvPicPr>
          <p:cNvPr id="5" name="Zástupný symbol pro obsah 4" descr="Screenshot - 19.5.2010 , 15_29_1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9619" y="1610800"/>
            <a:ext cx="7904762" cy="45047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Bludiště – reprezentace v 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reprezentaci bludiště v PC použijeme jednoduchý textový formát</a:t>
            </a:r>
            <a:endParaRPr lang="cs-CZ" dirty="0"/>
          </a:p>
        </p:txBody>
      </p:sp>
      <p:pic>
        <p:nvPicPr>
          <p:cNvPr id="2050" name="Picture 2" descr="H:\Projekt ucitele\Teorie Grafu\obrazky\bludiste_reprezenta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071942"/>
            <a:ext cx="7208838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174</Words>
  <Application>Microsoft Office PowerPoint</Application>
  <PresentationFormat>Předvádění na obrazovce (4:3)</PresentationFormat>
  <Paragraphs>27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Snímek 1</vt:lpstr>
      <vt:lpstr>Bludiště</vt:lpstr>
      <vt:lpstr>Bludiště – převod na graf</vt:lpstr>
      <vt:lpstr>Bludiště – převod na graf</vt:lpstr>
      <vt:lpstr>Bludiště – označíme start a cíl</vt:lpstr>
      <vt:lpstr>Bludiště – nalezneme cestu mezi startem a cílem</vt:lpstr>
      <vt:lpstr>Bludiště – nezáleží na tvaru grafu</vt:lpstr>
      <vt:lpstr>Bludiště – nezáleží na tvaru grafu</vt:lpstr>
      <vt:lpstr>Bludiště – reprezentace v PC</vt:lpstr>
      <vt:lpstr>3D Bludiště</vt:lpstr>
      <vt:lpstr>3D Bludiště – zkuste vyřešit</vt:lpstr>
      <vt:lpstr>3D Bludiště – převod na graf</vt:lpstr>
      <vt:lpstr>3D Bludiště – převod na graf</vt:lpstr>
      <vt:lpstr>3D Bludiště – převod na graf</vt:lpstr>
      <vt:lpstr>3D Bludiště – převod na graf</vt:lpstr>
      <vt:lpstr>3D Bludiště – převod na graf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Průchod grafu do šířky</dc:title>
  <dc:creator>Petr Jarušek</dc:creator>
  <cp:lastModifiedBy>Petr Jarušek</cp:lastModifiedBy>
  <cp:revision>33</cp:revision>
  <dcterms:created xsi:type="dcterms:W3CDTF">2010-05-16T11:33:56Z</dcterms:created>
  <dcterms:modified xsi:type="dcterms:W3CDTF">2010-09-17T05:43:03Z</dcterms:modified>
</cp:coreProperties>
</file>