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5"/>
  </p:notesMasterIdLst>
  <p:sldIdLst>
    <p:sldId id="256" r:id="rId2"/>
    <p:sldId id="259" r:id="rId3"/>
    <p:sldId id="257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64" d="100"/>
          <a:sy n="64" d="100"/>
        </p:scale>
        <p:origin x="78" y="204"/>
      </p:cViewPr>
      <p:guideLst/>
    </p:cSldViewPr>
  </p:slideViewPr>
  <p:notesTextViewPr>
    <p:cViewPr>
      <p:scale>
        <a:sx n="1" d="1"/>
        <a:sy n="1" d="1"/>
      </p:scale>
      <p:origin x="0" y="-204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4675D3-D940-4710-A22E-3C7F669334C5}" type="datetimeFigureOut">
              <a:rPr lang="en-US" smtClean="0"/>
              <a:t>1/26/2016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1BB032-82CF-4E0B-A912-A3E4F177B4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7883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smtClean="0"/>
              <a:t>Představit sebe,</a:t>
            </a:r>
            <a:endParaRPr lang="cs-CZ" baseline="0" smtClean="0"/>
          </a:p>
          <a:p>
            <a:r>
              <a:rPr lang="cs-CZ" baseline="0" smtClean="0"/>
              <a:t>Představit lab</a:t>
            </a:r>
          </a:p>
          <a:p>
            <a:r>
              <a:rPr lang="cs-CZ" baseline="0" smtClean="0"/>
              <a:t>Co to znamená a co děláme</a:t>
            </a:r>
          </a:p>
          <a:p>
            <a:r>
              <a:rPr lang="cs-CZ" baseline="0" smtClean="0"/>
              <a:t>Problémy (hodně dat, miliony TB) složitá data (obrázky, audio, multimédia,… pohyby)</a:t>
            </a:r>
          </a:p>
          <a:p>
            <a:r>
              <a:rPr lang="cs-CZ" baseline="0" smtClean="0"/>
              <a:t>&gt;&gt; Pár faktů z dnešní doby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1BB032-82CF-4E0B-A912-A3E4F177B4E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8203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http://www.internetlivestats.com/google-search-statistics/</a:t>
            </a:r>
            <a:endParaRPr lang="cs-CZ" smtClean="0"/>
          </a:p>
          <a:p>
            <a:r>
              <a:rPr lang="cs-CZ" smtClean="0"/>
              <a:t>Graf počet dotazů za rok</a:t>
            </a:r>
          </a:p>
          <a:p>
            <a:r>
              <a:rPr lang="cs-CZ" smtClean="0"/>
              <a:t>Exponenciální</a:t>
            </a:r>
            <a:r>
              <a:rPr lang="cs-CZ" baseline="0" smtClean="0"/>
              <a:t> trend (vztah k Moorovu pravidlu) -&gt; 2x větší výkon, ale i 2x více dat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1BB032-82CF-4E0B-A912-A3E4F177B4E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886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http://www.internetlivestats.com/google-search-statistics/</a:t>
            </a:r>
            <a:endParaRPr lang="cs-CZ" smtClean="0"/>
          </a:p>
          <a:p>
            <a:r>
              <a:rPr lang="en-US" smtClean="0"/>
              <a:t>http://www.internetlivestats.com/google-search-statistics/</a:t>
            </a:r>
            <a:endParaRPr lang="cs-CZ" smtClean="0"/>
          </a:p>
          <a:p>
            <a:r>
              <a:rPr lang="en-US" smtClean="0"/>
              <a:t>http://disa.fi.muni.cz/demos/profiset-decaf/text?text=parrot</a:t>
            </a:r>
            <a:endParaRPr lang="cs-CZ" smtClean="0"/>
          </a:p>
          <a:p>
            <a:r>
              <a:rPr lang="en-US" smtClean="0"/>
              <a:t>http://disa.fi.muni.cz/mmpi/sequence?sequenceLocator=1006&amp;annotationClassID=1&amp;modalityWeight=0.5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1BB032-82CF-4E0B-A912-A3E4F177B4E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782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1/26/2016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1/26/2016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1/26/2016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1/26/2016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1/26/2016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5079" y="2404534"/>
            <a:ext cx="7766936" cy="1646302"/>
          </a:xfrm>
        </p:spPr>
        <p:txBody>
          <a:bodyPr/>
          <a:lstStyle/>
          <a:p>
            <a:r>
              <a:rPr lang="cs-CZ" smtClean="0"/>
              <a:t>DISA</a:t>
            </a:r>
            <a:r>
              <a:rPr lang="cs-CZ" sz="2800" smtClean="0"/>
              <a:t/>
            </a:r>
            <a:br>
              <a:rPr lang="cs-CZ" sz="2800" smtClean="0"/>
            </a:br>
            <a:r>
              <a:rPr lang="cs-CZ" sz="2800" smtClean="0"/>
              <a:t>Data Intensive Systems and Applications</a:t>
            </a:r>
            <a:endParaRPr lang="en-US" sz="280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83521" y="5093919"/>
            <a:ext cx="2168434" cy="1096899"/>
          </a:xfrm>
        </p:spPr>
        <p:txBody>
          <a:bodyPr>
            <a:noAutofit/>
          </a:bodyPr>
          <a:lstStyle/>
          <a:p>
            <a:r>
              <a:rPr lang="cs-CZ" sz="5400" b="1">
                <a:solidFill>
                  <a:schemeClr val="tx1">
                    <a:lumMod val="75000"/>
                    <a:lumOff val="25000"/>
                  </a:schemeClr>
                </a:solidFill>
              </a:rPr>
              <a:t>90 </a:t>
            </a:r>
            <a:r>
              <a:rPr lang="cs-CZ" sz="5400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%</a:t>
            </a:r>
            <a:endParaRPr lang="cs-CZ" sz="2400" b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113" y="5314900"/>
            <a:ext cx="4583070" cy="1069382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941708" y="848416"/>
            <a:ext cx="7287891" cy="8974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i="1" smtClean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251955" y="5282877"/>
            <a:ext cx="27961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>
                <a:solidFill>
                  <a:schemeClr val="tx1">
                    <a:lumMod val="75000"/>
                    <a:lumOff val="25000"/>
                  </a:schemeClr>
                </a:solidFill>
              </a:rPr>
              <a:t>všech digitálních </a:t>
            </a:r>
            <a:r>
              <a:rPr lang="cs-CZ">
                <a:solidFill>
                  <a:schemeClr val="tx1">
                    <a:lumMod val="75000"/>
                    <a:lumOff val="25000"/>
                  </a:schemeClr>
                </a:solidFill>
              </a:rPr>
              <a:t>dat </a:t>
            </a:r>
            <a:r>
              <a:rPr lang="cs-CZ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cs-CZ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cs-CZ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 </a:t>
            </a:r>
            <a:r>
              <a:rPr lang="cs-CZ">
                <a:solidFill>
                  <a:schemeClr val="tx1">
                    <a:lumMod val="75000"/>
                    <a:lumOff val="25000"/>
                  </a:schemeClr>
                </a:solidFill>
              </a:rPr>
              <a:t>vyprodukovalo </a:t>
            </a:r>
            <a:r>
              <a:rPr lang="cs-CZ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za</a:t>
            </a:r>
            <a:endParaRPr lang="cs-CZ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659125" y="5775457"/>
            <a:ext cx="3908442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3300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za poslední </a:t>
            </a:r>
            <a:r>
              <a:rPr lang="cs-CZ" sz="3300" b="1">
                <a:solidFill>
                  <a:schemeClr val="tx1">
                    <a:lumMod val="75000"/>
                    <a:lumOff val="25000"/>
                  </a:schemeClr>
                </a:solidFill>
              </a:rPr>
              <a:t>2 roky</a:t>
            </a:r>
            <a:endParaRPr lang="en-US" sz="3300" b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0415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 txBox="1">
            <a:spLocks/>
          </p:cNvSpPr>
          <p:nvPr/>
        </p:nvSpPr>
        <p:spPr>
          <a:xfrm>
            <a:off x="2960914" y="5417764"/>
            <a:ext cx="6739808" cy="9133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/>
              <a:t>Z</a:t>
            </a:r>
            <a:r>
              <a:rPr lang="cs-CZ" smtClean="0"/>
              <a:t>pracuje </a:t>
            </a:r>
            <a:r>
              <a:rPr lang="en-US" b="1" smtClean="0"/>
              <a:t>40,000</a:t>
            </a:r>
            <a:r>
              <a:rPr lang="cs-CZ" b="1" smtClean="0"/>
              <a:t>+</a:t>
            </a:r>
            <a:r>
              <a:rPr lang="en-US" b="1" smtClean="0"/>
              <a:t> </a:t>
            </a:r>
            <a:r>
              <a:rPr lang="cs-CZ" b="1" smtClean="0"/>
              <a:t>dotazů za sekundu </a:t>
            </a:r>
            <a:r>
              <a:rPr lang="cs-CZ" smtClean="0"/>
              <a:t/>
            </a:r>
            <a:br>
              <a:rPr lang="cs-CZ" smtClean="0"/>
            </a:br>
            <a:r>
              <a:rPr lang="cs-CZ" smtClean="0"/>
              <a:t>To je </a:t>
            </a:r>
            <a:r>
              <a:rPr lang="en-US" smtClean="0"/>
              <a:t>1</a:t>
            </a:r>
            <a:r>
              <a:rPr lang="cs-CZ" smtClean="0"/>
              <a:t>200 milard dotazů za rok</a:t>
            </a:r>
            <a:endParaRPr lang="cs-C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Vyhledávání (Google)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250" b="13395"/>
          <a:stretch/>
        </p:blipFill>
        <p:spPr>
          <a:xfrm>
            <a:off x="1668624" y="5438512"/>
            <a:ext cx="1006799" cy="38317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l="53701" t="43414" r="12099" b="15241"/>
          <a:stretch/>
        </p:blipFill>
        <p:spPr>
          <a:xfrm>
            <a:off x="1010194" y="1845330"/>
            <a:ext cx="8490231" cy="3373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1152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 txBox="1">
            <a:spLocks/>
          </p:cNvSpPr>
          <p:nvPr/>
        </p:nvSpPr>
        <p:spPr>
          <a:xfrm>
            <a:off x="3100251" y="2482975"/>
            <a:ext cx="6739808" cy="32955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b="1" smtClean="0"/>
              <a:t>500+ hodin videa </a:t>
            </a:r>
            <a:r>
              <a:rPr lang="cs-CZ" smtClean="0"/>
              <a:t>je nahráno na YouTube </a:t>
            </a:r>
            <a:br>
              <a:rPr lang="cs-CZ" smtClean="0"/>
            </a:br>
            <a:r>
              <a:rPr lang="cs-CZ" b="1" smtClean="0"/>
              <a:t>každou minutu</a:t>
            </a:r>
          </a:p>
          <a:p>
            <a:pPr marL="0" indent="0">
              <a:buNone/>
            </a:pPr>
            <a:endParaRPr lang="cs-CZ" smtClean="0"/>
          </a:p>
          <a:p>
            <a:pPr marL="0" indent="0">
              <a:buNone/>
            </a:pPr>
            <a:endParaRPr lang="cs-CZ" smtClean="0"/>
          </a:p>
          <a:p>
            <a:r>
              <a:rPr lang="cs-CZ" smtClean="0"/>
              <a:t>V srpnu 2015 použilo facebook více jak </a:t>
            </a:r>
            <a:r>
              <a:rPr lang="cs-CZ" b="1" smtClean="0"/>
              <a:t>milarda lidí</a:t>
            </a:r>
            <a:endParaRPr lang="en-US" b="1" smtClean="0"/>
          </a:p>
          <a:p>
            <a:r>
              <a:rPr lang="cs-CZ" smtClean="0"/>
              <a:t>Každou </a:t>
            </a:r>
            <a:r>
              <a:rPr lang="cs-CZ" b="1" smtClean="0"/>
              <a:t>minutu</a:t>
            </a:r>
            <a:r>
              <a:rPr lang="cs-CZ" smtClean="0"/>
              <a:t> se pošle </a:t>
            </a:r>
            <a:r>
              <a:rPr lang="cs-CZ" b="1" smtClean="0"/>
              <a:t>31.25 milionů zpráv </a:t>
            </a:r>
            <a:r>
              <a:rPr lang="cs-CZ" smtClean="0"/>
              <a:t/>
            </a:r>
            <a:br>
              <a:rPr lang="cs-CZ" smtClean="0"/>
            </a:br>
            <a:r>
              <a:rPr lang="cs-CZ" smtClean="0"/>
              <a:t>a prohlédne </a:t>
            </a:r>
            <a:r>
              <a:rPr lang="cs-CZ" b="1" smtClean="0"/>
              <a:t>2.77 milionů videí</a:t>
            </a:r>
            <a:endParaRPr lang="en-US" b="1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Data (sociální sítě a multimédia)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67" b="22498"/>
          <a:stretch/>
        </p:blipFill>
        <p:spPr>
          <a:xfrm>
            <a:off x="1581134" y="2482975"/>
            <a:ext cx="1310112" cy="51532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740" y="4078282"/>
            <a:ext cx="418900" cy="41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4227786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1212</TotalTime>
  <Words>115</Words>
  <Application>Microsoft Office PowerPoint</Application>
  <PresentationFormat>Widescreen</PresentationFormat>
  <Paragraphs>27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Trebuchet MS</vt:lpstr>
      <vt:lpstr>Wingdings 3</vt:lpstr>
      <vt:lpstr>Facet</vt:lpstr>
      <vt:lpstr>DISA Data Intensive Systems and Applications</vt:lpstr>
      <vt:lpstr>Vyhledávání (Google)</vt:lpstr>
      <vt:lpstr>Data (sociální sítě a multimédia)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DISA</dc:title>
  <dc:creator>Petr Elias</dc:creator>
  <cp:lastModifiedBy>Petr Elias</cp:lastModifiedBy>
  <cp:revision>16</cp:revision>
  <dcterms:created xsi:type="dcterms:W3CDTF">2016-01-26T17:29:31Z</dcterms:created>
  <dcterms:modified xsi:type="dcterms:W3CDTF">2016-01-27T13:42:24Z</dcterms:modified>
</cp:coreProperties>
</file>