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2" r:id="rId3"/>
    <p:sldId id="325" r:id="rId4"/>
    <p:sldId id="346" r:id="rId5"/>
    <p:sldId id="302" r:id="rId6"/>
    <p:sldId id="264" r:id="rId7"/>
    <p:sldId id="329" r:id="rId8"/>
    <p:sldId id="331" r:id="rId9"/>
    <p:sldId id="337" r:id="rId10"/>
    <p:sldId id="316" r:id="rId11"/>
    <p:sldId id="338" r:id="rId12"/>
    <p:sldId id="343" r:id="rId13"/>
    <p:sldId id="345" r:id="rId14"/>
    <p:sldId id="320" r:id="rId15"/>
    <p:sldId id="344" r:id="rId16"/>
    <p:sldId id="309" r:id="rId17"/>
    <p:sldId id="296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9F3FBD-4C92-483D-9307-6312AF67E684}">
          <p14:sldIdLst>
            <p14:sldId id="256"/>
            <p14:sldId id="312"/>
            <p14:sldId id="325"/>
            <p14:sldId id="346"/>
            <p14:sldId id="302"/>
            <p14:sldId id="264"/>
            <p14:sldId id="329"/>
            <p14:sldId id="331"/>
            <p14:sldId id="337"/>
            <p14:sldId id="316"/>
            <p14:sldId id="338"/>
            <p14:sldId id="343"/>
            <p14:sldId id="345"/>
            <p14:sldId id="320"/>
            <p14:sldId id="344"/>
            <p14:sldId id="309"/>
            <p14:sldId id="29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E46C0A"/>
    <a:srgbClr val="DCE6F2"/>
    <a:srgbClr val="4F7A32"/>
    <a:srgbClr val="FCD8BA"/>
    <a:srgbClr val="D6E9C9"/>
    <a:srgbClr val="FF3399"/>
    <a:srgbClr val="6B82A1"/>
    <a:srgbClr val="89C064"/>
    <a:srgbClr val="B4D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1" autoAdjust="0"/>
    <p:restoredTop sz="97817" autoAdjust="0"/>
  </p:normalViewPr>
  <p:slideViewPr>
    <p:cSldViewPr>
      <p:cViewPr>
        <p:scale>
          <a:sx n="99" d="100"/>
          <a:sy n="99" d="100"/>
        </p:scale>
        <p:origin x="-89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00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F21C9-F157-47B4-ACF5-DB155546ED2E}" type="datetimeFigureOut">
              <a:rPr lang="cs-CZ" smtClean="0"/>
              <a:pPr/>
              <a:t>2. 12. 2020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988F6-D503-45D3-8658-01687DB272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87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17D6-3360-46DB-BC51-5CAFAE046A00}" type="datetimeFigureOut">
              <a:rPr lang="cs-CZ" smtClean="0"/>
              <a:pPr/>
              <a:t>2. 12. 2020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4EC24-F832-4F78-85ED-421683E533E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97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65618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105222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5112570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4" y="6381330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cs-CZ" sz="1200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30" y="6401075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cs-CZ" sz="1200" dirty="0"/>
              <a:t>Slide </a:t>
            </a:r>
            <a:fld id="{93D9EDE2-72A8-444F-B3A0-54AF03ABC45C}" type="slidenum">
              <a:rPr lang="cs-CZ" sz="1200" smtClean="0"/>
              <a:pPr lvl="0" algn="r"/>
              <a:t>‹#›</a:t>
            </a:fld>
            <a:r>
              <a:rPr lang="en-GB" sz="1200" smtClean="0"/>
              <a:t>/17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9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March 26, 2013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Petra Budíková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2.png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../clipboard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audio" Target="../media/media3.wav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microsoft.com/office/2007/relationships/media" Target="../media/media3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7992888" cy="1656184"/>
          </a:xfrm>
        </p:spPr>
        <p:txBody>
          <a:bodyPr>
            <a:noAutofit/>
          </a:bodyPr>
          <a:lstStyle/>
          <a:p>
            <a:r>
              <a:rPr lang="en-GB" sz="3600"/>
              <a:t>Towards Scalable Retrieval of</a:t>
            </a:r>
            <a:br>
              <a:rPr lang="en-GB" sz="3600"/>
            </a:br>
            <a:r>
              <a:rPr lang="en-GB" sz="3600"/>
              <a:t>Human Motion Episodes</a:t>
            </a:r>
            <a:endParaRPr lang="en-US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3692624"/>
            <a:ext cx="7632848" cy="600472"/>
          </a:xfrm>
        </p:spPr>
        <p:txBody>
          <a:bodyPr>
            <a:noAutofit/>
          </a:bodyPr>
          <a:lstStyle/>
          <a:p>
            <a:r>
              <a:rPr lang="en-GB" sz="2200" u="sng">
                <a:solidFill>
                  <a:schemeClr val="tx1">
                    <a:lumMod val="65000"/>
                    <a:lumOff val="35000"/>
                  </a:schemeClr>
                </a:solidFill>
              </a:rPr>
              <a:t>Petra Budikova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, Jan Sedmidubsky, Jan Horvath and Pavel Zezula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915816" y="4470211"/>
            <a:ext cx="5052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Laboratory of Data </a:t>
            </a: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Intensive Systems </a:t>
            </a:r>
            <a:r>
              <a:rPr lang="en-US" alt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Applications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Faculty of Informatics, Masaryk University, Brno, Czechia</a:t>
            </a:r>
            <a:endParaRPr lang="en-US" altLang="cs-CZ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u="sng" dirty="0">
                <a:solidFill>
                  <a:srgbClr val="44546A"/>
                </a:solidFill>
                <a:latin typeface="Calibri" panose="020F0502020204030204" pitchFamily="34" charset="0"/>
              </a:rPr>
              <a:t>disa.fi.muni.cz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7" y="4539417"/>
            <a:ext cx="1461851" cy="7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7"/>
    </mc:Choice>
    <mc:Fallback>
      <p:transition spd="slow" advTm="1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Road 2: Segment-level matching </a:t>
            </a:r>
            <a:r>
              <a:rPr lang="en-US"/>
              <a:t>using Motion Words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>
                <a:solidFill>
                  <a:srgbClr val="E46C0A"/>
                </a:solidFill>
              </a:rPr>
              <a:t>Motion Words = text-like representations of motion data</a:t>
            </a:r>
            <a:r>
              <a:rPr lang="en-GB" baseline="30000" smtClean="0">
                <a:solidFill>
                  <a:srgbClr val="44546A"/>
                </a:solidFill>
              </a:rPr>
              <a:t>1</a:t>
            </a:r>
            <a:endParaRPr lang="en-GB" smtClean="0">
              <a:solidFill>
                <a:srgbClr val="E46C0A"/>
              </a:solidFill>
            </a:endParaRPr>
          </a:p>
          <a:p>
            <a:r>
              <a:rPr lang="en-GB" smtClean="0"/>
              <a:t>Representing motions by MWs:</a:t>
            </a:r>
          </a:p>
          <a:p>
            <a:pPr lvl="1"/>
            <a:r>
              <a:rPr lang="en-GB" smtClean="0"/>
              <a:t>Cut motion into short, overlapping segments</a:t>
            </a:r>
            <a:endParaRPr lang="en-GB"/>
          </a:p>
          <a:p>
            <a:pPr lvl="1"/>
            <a:r>
              <a:rPr lang="en-GB" smtClean="0"/>
              <a:t>Quantize </a:t>
            </a:r>
            <a:r>
              <a:rPr lang="en-GB"/>
              <a:t>the segment </a:t>
            </a:r>
            <a:r>
              <a:rPr lang="en-GB" smtClean="0"/>
              <a:t>space</a:t>
            </a:r>
          </a:p>
          <a:p>
            <a:pPr lvl="1"/>
            <a:r>
              <a:rPr lang="en-GB" smtClean="0"/>
              <a:t>Represent original sequence by identifiers </a:t>
            </a:r>
          </a:p>
          <a:p>
            <a:pPr marL="457200" lvl="1" indent="0">
              <a:buNone/>
            </a:pPr>
            <a:r>
              <a:rPr lang="en-GB"/>
              <a:t>	</a:t>
            </a:r>
            <a:r>
              <a:rPr lang="en-GB" smtClean="0"/>
              <a:t>of quantized segments</a:t>
            </a:r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 smtClean="0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 smtClean="0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marL="342900" lvl="1" indent="-342900"/>
            <a:r>
              <a:rPr lang="en-GB" sz="2000" smtClean="0"/>
              <a:t>Main advantage of MWs: possibility of </a:t>
            </a:r>
            <a:r>
              <a:rPr lang="en-GB" sz="2000" smtClean="0">
                <a:solidFill>
                  <a:srgbClr val="E46C0A"/>
                </a:solidFill>
              </a:rPr>
              <a:t>applying mature text-retrieval techniques </a:t>
            </a:r>
            <a:r>
              <a:rPr lang="en-GB" sz="2000" smtClean="0"/>
              <a:t>to motion data </a:t>
            </a:r>
            <a:endParaRPr lang="en-GB" sz="2000"/>
          </a:p>
          <a:p>
            <a:endParaRPr lang="en-GB"/>
          </a:p>
          <a:p>
            <a:endParaRPr lang="en-GB" smtClean="0"/>
          </a:p>
          <a:p>
            <a:pPr marL="0" indent="0">
              <a:buNone/>
            </a:pPr>
            <a:endParaRPr lang="en-GB"/>
          </a:p>
        </p:txBody>
      </p:sp>
      <p:grpSp>
        <p:nvGrpSpPr>
          <p:cNvPr id="88" name="Skupina 87"/>
          <p:cNvGrpSpPr/>
          <p:nvPr/>
        </p:nvGrpSpPr>
        <p:grpSpPr>
          <a:xfrm>
            <a:off x="6036781" y="1700808"/>
            <a:ext cx="2639675" cy="1512168"/>
            <a:chOff x="6036781" y="1916832"/>
            <a:chExt cx="2639675" cy="1512168"/>
          </a:xfrm>
        </p:grpSpPr>
        <p:sp>
          <p:nvSpPr>
            <p:cNvPr id="4" name="Obdélník 84">
              <a:extLst>
                <a:ext uri="{FF2B5EF4-FFF2-40B4-BE49-F238E27FC236}">
                  <a16:creationId xmlns="" xmlns:a16="http://schemas.microsoft.com/office/drawing/2014/main" id="{AFABDC39-8A80-43E9-86A1-8E0DF8951CDE}"/>
                </a:ext>
              </a:extLst>
            </p:cNvPr>
            <p:cNvSpPr/>
            <p:nvPr/>
          </p:nvSpPr>
          <p:spPr bwMode="auto">
            <a:xfrm>
              <a:off x="6292796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Obdélník 85">
              <a:extLst>
                <a:ext uri="{FF2B5EF4-FFF2-40B4-BE49-F238E27FC236}">
                  <a16:creationId xmlns="" xmlns:a16="http://schemas.microsoft.com/office/drawing/2014/main" id="{888A00F5-C1B5-4F91-9482-B022C9086709}"/>
                </a:ext>
              </a:extLst>
            </p:cNvPr>
            <p:cNvSpPr/>
            <p:nvPr/>
          </p:nvSpPr>
          <p:spPr bwMode="auto">
            <a:xfrm>
              <a:off x="6668707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" name="Obdélník 86">
              <a:extLst>
                <a:ext uri="{FF2B5EF4-FFF2-40B4-BE49-F238E27FC236}">
                  <a16:creationId xmlns="" xmlns:a16="http://schemas.microsoft.com/office/drawing/2014/main" id="{93FB3294-1509-4FC6-819B-A251E7970ECF}"/>
                </a:ext>
              </a:extLst>
            </p:cNvPr>
            <p:cNvSpPr/>
            <p:nvPr/>
          </p:nvSpPr>
          <p:spPr bwMode="auto">
            <a:xfrm>
              <a:off x="7154785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Obdélník 87">
              <a:extLst>
                <a:ext uri="{FF2B5EF4-FFF2-40B4-BE49-F238E27FC236}">
                  <a16:creationId xmlns="" xmlns:a16="http://schemas.microsoft.com/office/drawing/2014/main" id="{CDFA9DD1-61C7-41E7-A56B-7634527D1495}"/>
                </a:ext>
              </a:extLst>
            </p:cNvPr>
            <p:cNvSpPr/>
            <p:nvPr/>
          </p:nvSpPr>
          <p:spPr bwMode="auto">
            <a:xfrm>
              <a:off x="7645478" y="2666784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Obdélník 90">
              <a:extLst>
                <a:ext uri="{FF2B5EF4-FFF2-40B4-BE49-F238E27FC236}">
                  <a16:creationId xmlns="" xmlns:a16="http://schemas.microsoft.com/office/drawing/2014/main" id="{B754BCE5-56D2-400C-B63B-A6EE67525DBA}"/>
                </a:ext>
              </a:extLst>
            </p:cNvPr>
            <p:cNvSpPr/>
            <p:nvPr/>
          </p:nvSpPr>
          <p:spPr bwMode="auto">
            <a:xfrm>
              <a:off x="6457250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Obdélník 91">
              <a:extLst>
                <a:ext uri="{FF2B5EF4-FFF2-40B4-BE49-F238E27FC236}">
                  <a16:creationId xmlns="" xmlns:a16="http://schemas.microsoft.com/office/drawing/2014/main" id="{774129A4-B2A9-482B-8E49-4170E6FC4F86}"/>
                </a:ext>
              </a:extLst>
            </p:cNvPr>
            <p:cNvSpPr/>
            <p:nvPr/>
          </p:nvSpPr>
          <p:spPr bwMode="auto">
            <a:xfrm>
              <a:off x="6947943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Obdélník 92">
              <a:extLst>
                <a:ext uri="{FF2B5EF4-FFF2-40B4-BE49-F238E27FC236}">
                  <a16:creationId xmlns="" xmlns:a16="http://schemas.microsoft.com/office/drawing/2014/main" id="{ECFBE059-3C33-414F-BF26-04389CF37A46}"/>
                </a:ext>
              </a:extLst>
            </p:cNvPr>
            <p:cNvSpPr/>
            <p:nvPr/>
          </p:nvSpPr>
          <p:spPr bwMode="auto">
            <a:xfrm>
              <a:off x="7434021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Obdélník 93">
              <a:extLst>
                <a:ext uri="{FF2B5EF4-FFF2-40B4-BE49-F238E27FC236}">
                  <a16:creationId xmlns="" xmlns:a16="http://schemas.microsoft.com/office/drawing/2014/main" id="{ADAB6DFC-3CA6-4672-BA94-8DD8EAACD69B}"/>
                </a:ext>
              </a:extLst>
            </p:cNvPr>
            <p:cNvSpPr/>
            <p:nvPr/>
          </p:nvSpPr>
          <p:spPr bwMode="auto">
            <a:xfrm>
              <a:off x="7917093" y="2807089"/>
              <a:ext cx="486024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12" name="Straight Arrow Connector 271">
              <a:extLst>
                <a:ext uri="{FF2B5EF4-FFF2-40B4-BE49-F238E27FC236}">
                  <a16:creationId xmlns="" xmlns:a16="http://schemas.microsoft.com/office/drawing/2014/main" id="{002D1DED-09B8-4332-B2AB-F524F4A4BAEB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89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72">
              <a:extLst>
                <a:ext uri="{FF2B5EF4-FFF2-40B4-BE49-F238E27FC236}">
                  <a16:creationId xmlns="" xmlns:a16="http://schemas.microsoft.com/office/drawing/2014/main" id="{CFB00961-8DE0-4325-A861-3EFB1617A75C}"/>
                </a:ext>
              </a:extLst>
            </p:cNvPr>
            <p:cNvCxnSpPr>
              <a:cxnSpLocks/>
            </p:cNvCxnSpPr>
            <p:nvPr/>
          </p:nvCxnSpPr>
          <p:spPr>
            <a:xfrm>
              <a:off x="6718847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49">
              <a:extLst>
                <a:ext uri="{FF2B5EF4-FFF2-40B4-BE49-F238E27FC236}">
                  <a16:creationId xmlns="" xmlns:a16="http://schemas.microsoft.com/office/drawing/2014/main" id="{A8145250-6BFB-4297-BEAD-2D0E6A275DC1}"/>
                </a:ext>
              </a:extLst>
            </p:cNvPr>
            <p:cNvSpPr txBox="1"/>
            <p:nvPr/>
          </p:nvSpPr>
          <p:spPr>
            <a:xfrm>
              <a:off x="6234759" y="269491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5" name="TextBox 274">
              <a:extLst>
                <a:ext uri="{FF2B5EF4-FFF2-40B4-BE49-F238E27FC236}">
                  <a16:creationId xmlns="" xmlns:a16="http://schemas.microsoft.com/office/drawing/2014/main" id="{3364CEAB-0A1E-424F-AD9B-57DDFD007E17}"/>
                </a:ext>
              </a:extLst>
            </p:cNvPr>
            <p:cNvSpPr txBox="1"/>
            <p:nvPr/>
          </p:nvSpPr>
          <p:spPr>
            <a:xfrm>
              <a:off x="8356710" y="269491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16" name="Straight Arrow Connector 275">
              <a:extLst>
                <a:ext uri="{FF2B5EF4-FFF2-40B4-BE49-F238E27FC236}">
                  <a16:creationId xmlns="" xmlns:a16="http://schemas.microsoft.com/office/drawing/2014/main" id="{4C25CF15-F671-40DF-93F5-706CE6F46C03}"/>
                </a:ext>
              </a:extLst>
            </p:cNvPr>
            <p:cNvCxnSpPr>
              <a:cxnSpLocks/>
            </p:cNvCxnSpPr>
            <p:nvPr/>
          </p:nvCxnSpPr>
          <p:spPr>
            <a:xfrm>
              <a:off x="7192762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76">
              <a:extLst>
                <a:ext uri="{FF2B5EF4-FFF2-40B4-BE49-F238E27FC236}">
                  <a16:creationId xmlns="" xmlns:a16="http://schemas.microsoft.com/office/drawing/2014/main" id="{110EA68E-46B0-422F-A3CD-70443FE0B35E}"/>
                </a:ext>
              </a:extLst>
            </p:cNvPr>
            <p:cNvCxnSpPr>
              <a:cxnSpLocks/>
            </p:cNvCxnSpPr>
            <p:nvPr/>
          </p:nvCxnSpPr>
          <p:spPr>
            <a:xfrm>
              <a:off x="6955805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77">
              <a:extLst>
                <a:ext uri="{FF2B5EF4-FFF2-40B4-BE49-F238E27FC236}">
                  <a16:creationId xmlns="" xmlns:a16="http://schemas.microsoft.com/office/drawing/2014/main" id="{2611CC00-FC2D-44E4-BB27-94CC9B05A91B}"/>
                </a:ext>
              </a:extLst>
            </p:cNvPr>
            <p:cNvCxnSpPr>
              <a:cxnSpLocks/>
            </p:cNvCxnSpPr>
            <p:nvPr/>
          </p:nvCxnSpPr>
          <p:spPr>
            <a:xfrm>
              <a:off x="7429720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82">
              <a:extLst>
                <a:ext uri="{FF2B5EF4-FFF2-40B4-BE49-F238E27FC236}">
                  <a16:creationId xmlns="" xmlns:a16="http://schemas.microsoft.com/office/drawing/2014/main" id="{FC09A681-F4D0-48F5-9F01-29919B84B6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432" y="266628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83">
              <a:extLst>
                <a:ext uri="{FF2B5EF4-FFF2-40B4-BE49-F238E27FC236}">
                  <a16:creationId xmlns="" xmlns:a16="http://schemas.microsoft.com/office/drawing/2014/main" id="{0FFE3BA0-49B0-47A9-B700-BFF27BB0F11C}"/>
                </a:ext>
              </a:extLst>
            </p:cNvPr>
            <p:cNvCxnSpPr>
              <a:cxnSpLocks/>
            </p:cNvCxnSpPr>
            <p:nvPr/>
          </p:nvCxnSpPr>
          <p:spPr>
            <a:xfrm>
              <a:off x="6103576" y="280916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84">
              <a:extLst>
                <a:ext uri="{FF2B5EF4-FFF2-40B4-BE49-F238E27FC236}">
                  <a16:creationId xmlns="" xmlns:a16="http://schemas.microsoft.com/office/drawing/2014/main" id="{220675F7-1687-4134-B0F8-80CDE761495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458" y="280916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85">
              <a:extLst>
                <a:ext uri="{FF2B5EF4-FFF2-40B4-BE49-F238E27FC236}">
                  <a16:creationId xmlns="" xmlns:a16="http://schemas.microsoft.com/office/drawing/2014/main" id="{98F7BCFD-DA1D-425C-AE29-8659D02E7588}"/>
                </a:ext>
              </a:extLst>
            </p:cNvPr>
            <p:cNvCxnSpPr>
              <a:cxnSpLocks/>
            </p:cNvCxnSpPr>
            <p:nvPr/>
          </p:nvCxnSpPr>
          <p:spPr>
            <a:xfrm>
              <a:off x="6259318" y="295203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86">
              <a:extLst>
                <a:ext uri="{FF2B5EF4-FFF2-40B4-BE49-F238E27FC236}">
                  <a16:creationId xmlns="" xmlns:a16="http://schemas.microsoft.com/office/drawing/2014/main" id="{1968A022-358F-46C0-B0FF-51E6A82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8405279" y="280821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87">
              <a:extLst>
                <a:ext uri="{FF2B5EF4-FFF2-40B4-BE49-F238E27FC236}">
                  <a16:creationId xmlns="" xmlns:a16="http://schemas.microsoft.com/office/drawing/2014/main" id="{8FBDE996-A3FC-40DD-BCD3-53DE36880E2A}"/>
                </a:ext>
              </a:extLst>
            </p:cNvPr>
            <p:cNvCxnSpPr>
              <a:cxnSpLocks/>
            </p:cNvCxnSpPr>
            <p:nvPr/>
          </p:nvCxnSpPr>
          <p:spPr>
            <a:xfrm>
              <a:off x="8412423" y="295108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8">
              <a:extLst>
                <a:ext uri="{FF2B5EF4-FFF2-40B4-BE49-F238E27FC236}">
                  <a16:creationId xmlns="" xmlns:a16="http://schemas.microsoft.com/office/drawing/2014/main" id="{2D3ED948-0372-4487-9939-1E85BEEE602A}"/>
                </a:ext>
              </a:extLst>
            </p:cNvPr>
            <p:cNvCxnSpPr>
              <a:cxnSpLocks/>
            </p:cNvCxnSpPr>
            <p:nvPr/>
          </p:nvCxnSpPr>
          <p:spPr>
            <a:xfrm>
              <a:off x="8133145" y="266421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9">
              <a:extLst>
                <a:ext uri="{FF2B5EF4-FFF2-40B4-BE49-F238E27FC236}">
                  <a16:creationId xmlns="" xmlns:a16="http://schemas.microsoft.com/office/drawing/2014/main" id="{B58DDC23-B529-41D5-A9FE-A52F71BA314F}"/>
                </a:ext>
              </a:extLst>
            </p:cNvPr>
            <p:cNvCxnSpPr>
              <a:cxnSpLocks/>
            </p:cNvCxnSpPr>
            <p:nvPr/>
          </p:nvCxnSpPr>
          <p:spPr>
            <a:xfrm>
              <a:off x="8140289" y="280708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90">
              <a:extLst>
                <a:ext uri="{FF2B5EF4-FFF2-40B4-BE49-F238E27FC236}">
                  <a16:creationId xmlns="" xmlns:a16="http://schemas.microsoft.com/office/drawing/2014/main" id="{4F4A032F-C5AE-44D9-88BB-8ADD50E81B7C}"/>
                </a:ext>
              </a:extLst>
            </p:cNvPr>
            <p:cNvCxnSpPr>
              <a:cxnSpLocks/>
            </p:cNvCxnSpPr>
            <p:nvPr/>
          </p:nvCxnSpPr>
          <p:spPr>
            <a:xfrm>
              <a:off x="7659562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91">
              <a:extLst>
                <a:ext uri="{FF2B5EF4-FFF2-40B4-BE49-F238E27FC236}">
                  <a16:creationId xmlns="" xmlns:a16="http://schemas.microsoft.com/office/drawing/2014/main" id="{96399FB2-DC7B-479E-ACB7-23AB33512BDE}"/>
                </a:ext>
              </a:extLst>
            </p:cNvPr>
            <p:cNvCxnSpPr>
              <a:cxnSpLocks/>
            </p:cNvCxnSpPr>
            <p:nvPr/>
          </p:nvCxnSpPr>
          <p:spPr>
            <a:xfrm>
              <a:off x="8133478" y="2865694"/>
              <a:ext cx="0" cy="288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92">
              <a:extLst>
                <a:ext uri="{FF2B5EF4-FFF2-40B4-BE49-F238E27FC236}">
                  <a16:creationId xmlns="" xmlns:a16="http://schemas.microsoft.com/office/drawing/2014/main" id="{8FD2EF03-180E-446A-8620-69EF8708B287}"/>
                </a:ext>
              </a:extLst>
            </p:cNvPr>
            <p:cNvCxnSpPr>
              <a:cxnSpLocks/>
            </p:cNvCxnSpPr>
            <p:nvPr/>
          </p:nvCxnSpPr>
          <p:spPr>
            <a:xfrm>
              <a:off x="7896520" y="2748626"/>
              <a:ext cx="0" cy="396000"/>
            </a:xfrm>
            <a:prstGeom prst="straightConnector1">
              <a:avLst/>
            </a:prstGeom>
            <a:ln cap="rnd">
              <a:solidFill>
                <a:schemeClr val="accent1">
                  <a:lumMod val="75000"/>
                </a:schemeClr>
              </a:solidFill>
              <a:prstDash val="dash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3">
              <a:extLst>
                <a:ext uri="{FF2B5EF4-FFF2-40B4-BE49-F238E27FC236}">
                  <a16:creationId xmlns="" xmlns:a16="http://schemas.microsoft.com/office/drawing/2014/main" id="{7E897307-DB88-4E37-B56D-73D7947D363E}"/>
                </a:ext>
              </a:extLst>
            </p:cNvPr>
            <p:cNvSpPr txBox="1"/>
            <p:nvPr/>
          </p:nvSpPr>
          <p:spPr>
            <a:xfrm flipH="1">
              <a:off x="6198080" y="3121223"/>
              <a:ext cx="23819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accent2"/>
                  </a:solidFill>
                  <a:latin typeface="+mj-lt"/>
                </a:defRPr>
              </a:lvl1pPr>
            </a:lstStyle>
            <a:p>
              <a:r>
                <a:rPr lang="en-US" sz="1400" b="0" dirty="0">
                  <a:solidFill>
                    <a:schemeClr val="accent1">
                      <a:lumMod val="75000"/>
                    </a:schemeClr>
                  </a:solidFill>
                </a:rPr>
                <a:t>… A,  A,  B,  O,  M,  M,  P,  D, …  </a:t>
              </a:r>
            </a:p>
          </p:txBody>
        </p:sp>
        <p:sp>
          <p:nvSpPr>
            <p:cNvPr id="31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6285441" y="2031740"/>
              <a:ext cx="2149767" cy="144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2" name="TextBox 274">
              <a:extLst>
                <a:ext uri="{FF2B5EF4-FFF2-40B4-BE49-F238E27FC236}">
                  <a16:creationId xmlns="" xmlns:a16="http://schemas.microsoft.com/office/drawing/2014/main" id="{3364CEAB-0A1E-424F-AD9B-57DDFD007E17}"/>
                </a:ext>
              </a:extLst>
            </p:cNvPr>
            <p:cNvSpPr txBox="1"/>
            <p:nvPr/>
          </p:nvSpPr>
          <p:spPr>
            <a:xfrm>
              <a:off x="8392607" y="1918321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" name="Straight Connector 286">
              <a:extLst>
                <a:ext uri="{FF2B5EF4-FFF2-40B4-BE49-F238E27FC236}">
                  <a16:creationId xmlns="" xmlns:a16="http://schemas.microsoft.com/office/drawing/2014/main" id="{1968A022-358F-46C0-B0FF-51E6A82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8441176" y="2031620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87">
              <a:extLst>
                <a:ext uri="{FF2B5EF4-FFF2-40B4-BE49-F238E27FC236}">
                  <a16:creationId xmlns="" xmlns:a16="http://schemas.microsoft.com/office/drawing/2014/main" id="{8FBDE996-A3FC-40DD-BCD3-53DE36880E2A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20" y="2174495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82">
              <a:extLst>
                <a:ext uri="{FF2B5EF4-FFF2-40B4-BE49-F238E27FC236}">
                  <a16:creationId xmlns="" xmlns:a16="http://schemas.microsoft.com/office/drawing/2014/main" id="{FC09A681-F4D0-48F5-9F01-29919B84B6B5}"/>
                </a:ext>
              </a:extLst>
            </p:cNvPr>
            <p:cNvCxnSpPr>
              <a:cxnSpLocks/>
            </p:cNvCxnSpPr>
            <p:nvPr/>
          </p:nvCxnSpPr>
          <p:spPr>
            <a:xfrm>
              <a:off x="6087769" y="2031724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83">
              <a:extLst>
                <a:ext uri="{FF2B5EF4-FFF2-40B4-BE49-F238E27FC236}">
                  <a16:creationId xmlns="" xmlns:a16="http://schemas.microsoft.com/office/drawing/2014/main" id="{0FFE3BA0-49B0-47A9-B700-BFF27BB0F1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4913" y="2174599"/>
              <a:ext cx="1890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74">
              <a:extLst>
                <a:ext uri="{FF2B5EF4-FFF2-40B4-BE49-F238E27FC236}">
                  <a16:creationId xmlns="" xmlns:a16="http://schemas.microsoft.com/office/drawing/2014/main" id="{3364CEAB-0A1E-424F-AD9B-57DDFD007E17}"/>
                </a:ext>
              </a:extLst>
            </p:cNvPr>
            <p:cNvSpPr txBox="1"/>
            <p:nvPr/>
          </p:nvSpPr>
          <p:spPr>
            <a:xfrm>
              <a:off x="6036781" y="1916832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Šipka dolů 37"/>
            <p:cNvSpPr/>
            <p:nvPr/>
          </p:nvSpPr>
          <p:spPr>
            <a:xfrm>
              <a:off x="7154731" y="2226098"/>
              <a:ext cx="205593" cy="338806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1144327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0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1645516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" name="Obdélník 86">
            <a:extLst>
              <a:ext uri="{FF2B5EF4-FFF2-40B4-BE49-F238E27FC236}">
                <a16:creationId xmlns="" xmlns:a16="http://schemas.microsoft.com/office/drawing/2014/main" id="{72C1FFAF-1708-47B0-A148-BCCA53624672}"/>
              </a:ext>
            </a:extLst>
          </p:cNvPr>
          <p:cNvSpPr/>
          <p:nvPr/>
        </p:nvSpPr>
        <p:spPr bwMode="auto">
          <a:xfrm>
            <a:off x="2293588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2" name="Obdélník 87">
            <a:extLst>
              <a:ext uri="{FF2B5EF4-FFF2-40B4-BE49-F238E27FC236}">
                <a16:creationId xmlns="" xmlns:a16="http://schemas.microsoft.com/office/drawing/2014/main" id="{38429F1E-B933-4B10-A3CE-B67060C9F31C}"/>
              </a:ext>
            </a:extLst>
          </p:cNvPr>
          <p:cNvSpPr/>
          <p:nvPr/>
        </p:nvSpPr>
        <p:spPr bwMode="auto">
          <a:xfrm>
            <a:off x="2947812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3" name="Obdélník 88">
            <a:extLst>
              <a:ext uri="{FF2B5EF4-FFF2-40B4-BE49-F238E27FC236}">
                <a16:creationId xmlns="" xmlns:a16="http://schemas.microsoft.com/office/drawing/2014/main" id="{EFCE1408-BBF9-43F9-BF6C-B8CFEA96B9A7}"/>
              </a:ext>
            </a:extLst>
          </p:cNvPr>
          <p:cNvSpPr/>
          <p:nvPr/>
        </p:nvSpPr>
        <p:spPr bwMode="auto">
          <a:xfrm>
            <a:off x="3576748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4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1325488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5" name="Obdélník 91">
            <a:extLst>
              <a:ext uri="{FF2B5EF4-FFF2-40B4-BE49-F238E27FC236}">
                <a16:creationId xmlns="" xmlns:a16="http://schemas.microsoft.com/office/drawing/2014/main" id="{0689A9DE-44BD-4ED1-8BAD-804A19C26FA7}"/>
              </a:ext>
            </a:extLst>
          </p:cNvPr>
          <p:cNvSpPr/>
          <p:nvPr/>
        </p:nvSpPr>
        <p:spPr bwMode="auto">
          <a:xfrm>
            <a:off x="1979712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6" name="Obdélník 92">
            <a:extLst>
              <a:ext uri="{FF2B5EF4-FFF2-40B4-BE49-F238E27FC236}">
                <a16:creationId xmlns="" xmlns:a16="http://schemas.microsoft.com/office/drawing/2014/main" id="{F21200FB-63EC-4B63-95FD-B361BF43682A}"/>
              </a:ext>
            </a:extLst>
          </p:cNvPr>
          <p:cNvSpPr/>
          <p:nvPr/>
        </p:nvSpPr>
        <p:spPr bwMode="auto">
          <a:xfrm>
            <a:off x="2627784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7" name="Obdélník 93">
            <a:extLst>
              <a:ext uri="{FF2B5EF4-FFF2-40B4-BE49-F238E27FC236}">
                <a16:creationId xmlns="" xmlns:a16="http://schemas.microsoft.com/office/drawing/2014/main" id="{1D7EAB15-333C-45D4-AD57-6A6447EB5DCC}"/>
              </a:ext>
            </a:extLst>
          </p:cNvPr>
          <p:cNvSpPr/>
          <p:nvPr/>
        </p:nvSpPr>
        <p:spPr bwMode="auto">
          <a:xfrm>
            <a:off x="3271848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8" name="Obdélník 94">
            <a:extLst>
              <a:ext uri="{FF2B5EF4-FFF2-40B4-BE49-F238E27FC236}">
                <a16:creationId xmlns="" xmlns:a16="http://schemas.microsoft.com/office/drawing/2014/main" id="{A677513A-30CE-4704-B477-4799DD577FD6}"/>
              </a:ext>
            </a:extLst>
          </p:cNvPr>
          <p:cNvSpPr/>
          <p:nvPr/>
        </p:nvSpPr>
        <p:spPr bwMode="auto">
          <a:xfrm>
            <a:off x="3910944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9" name="Obdélník 90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1499761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0" name="Obdélník 91">
            <a:extLst>
              <a:ext uri="{FF2B5EF4-FFF2-40B4-BE49-F238E27FC236}">
                <a16:creationId xmlns="" xmlns:a16="http://schemas.microsoft.com/office/drawing/2014/main" id="{3B3186B4-8414-47C4-AF36-390783829DAA}"/>
              </a:ext>
            </a:extLst>
          </p:cNvPr>
          <p:cNvSpPr/>
          <p:nvPr/>
        </p:nvSpPr>
        <p:spPr bwMode="auto">
          <a:xfrm>
            <a:off x="2153985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1" name="Obdélník 92">
            <a:extLst>
              <a:ext uri="{FF2B5EF4-FFF2-40B4-BE49-F238E27FC236}">
                <a16:creationId xmlns="" xmlns:a16="http://schemas.microsoft.com/office/drawing/2014/main" id="{404F2301-6A9E-4386-A39D-50CCB18A6D85}"/>
              </a:ext>
            </a:extLst>
          </p:cNvPr>
          <p:cNvSpPr/>
          <p:nvPr/>
        </p:nvSpPr>
        <p:spPr bwMode="auto">
          <a:xfrm>
            <a:off x="2802057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" name="Obdélník 93">
            <a:extLst>
              <a:ext uri="{FF2B5EF4-FFF2-40B4-BE49-F238E27FC236}">
                <a16:creationId xmlns="" xmlns:a16="http://schemas.microsoft.com/office/drawing/2014/main" id="{815FBF80-FF57-462A-A42B-41ACBAE6C2DF}"/>
              </a:ext>
            </a:extLst>
          </p:cNvPr>
          <p:cNvSpPr/>
          <p:nvPr/>
        </p:nvSpPr>
        <p:spPr bwMode="auto">
          <a:xfrm>
            <a:off x="3446121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3" name="Obdélník 94">
            <a:extLst>
              <a:ext uri="{FF2B5EF4-FFF2-40B4-BE49-F238E27FC236}">
                <a16:creationId xmlns="" xmlns:a16="http://schemas.microsoft.com/office/drawing/2014/main" id="{09BBBBC4-E4A1-41B4-94BF-D060FEA3EF61}"/>
              </a:ext>
            </a:extLst>
          </p:cNvPr>
          <p:cNvSpPr/>
          <p:nvPr/>
        </p:nvSpPr>
        <p:spPr bwMode="auto">
          <a:xfrm>
            <a:off x="4085217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4215744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4716933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6" name="Obdélník 86">
            <a:extLst>
              <a:ext uri="{FF2B5EF4-FFF2-40B4-BE49-F238E27FC236}">
                <a16:creationId xmlns="" xmlns:a16="http://schemas.microsoft.com/office/drawing/2014/main" id="{72C1FFAF-1708-47B0-A148-BCCA53624672}"/>
              </a:ext>
            </a:extLst>
          </p:cNvPr>
          <p:cNvSpPr/>
          <p:nvPr/>
        </p:nvSpPr>
        <p:spPr bwMode="auto">
          <a:xfrm>
            <a:off x="5365005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7" name="Obdélník 87">
            <a:extLst>
              <a:ext uri="{FF2B5EF4-FFF2-40B4-BE49-F238E27FC236}">
                <a16:creationId xmlns="" xmlns:a16="http://schemas.microsoft.com/office/drawing/2014/main" id="{38429F1E-B933-4B10-A3CE-B67060C9F31C}"/>
              </a:ext>
            </a:extLst>
          </p:cNvPr>
          <p:cNvSpPr/>
          <p:nvPr/>
        </p:nvSpPr>
        <p:spPr bwMode="auto">
          <a:xfrm>
            <a:off x="6019229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Obdélník 88">
            <a:extLst>
              <a:ext uri="{FF2B5EF4-FFF2-40B4-BE49-F238E27FC236}">
                <a16:creationId xmlns="" xmlns:a16="http://schemas.microsoft.com/office/drawing/2014/main" id="{EFCE1408-BBF9-43F9-BF6C-B8CFEA96B9A7}"/>
              </a:ext>
            </a:extLst>
          </p:cNvPr>
          <p:cNvSpPr/>
          <p:nvPr/>
        </p:nvSpPr>
        <p:spPr bwMode="auto">
          <a:xfrm>
            <a:off x="6648165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9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4396905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0" name="Obdélník 91">
            <a:extLst>
              <a:ext uri="{FF2B5EF4-FFF2-40B4-BE49-F238E27FC236}">
                <a16:creationId xmlns="" xmlns:a16="http://schemas.microsoft.com/office/drawing/2014/main" id="{0689A9DE-44BD-4ED1-8BAD-804A19C26FA7}"/>
              </a:ext>
            </a:extLst>
          </p:cNvPr>
          <p:cNvSpPr/>
          <p:nvPr/>
        </p:nvSpPr>
        <p:spPr bwMode="auto">
          <a:xfrm>
            <a:off x="5051129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1" name="Obdélník 92">
            <a:extLst>
              <a:ext uri="{FF2B5EF4-FFF2-40B4-BE49-F238E27FC236}">
                <a16:creationId xmlns="" xmlns:a16="http://schemas.microsoft.com/office/drawing/2014/main" id="{F21200FB-63EC-4B63-95FD-B361BF43682A}"/>
              </a:ext>
            </a:extLst>
          </p:cNvPr>
          <p:cNvSpPr/>
          <p:nvPr/>
        </p:nvSpPr>
        <p:spPr bwMode="auto">
          <a:xfrm>
            <a:off x="5699201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2" name="Obdélník 93">
            <a:extLst>
              <a:ext uri="{FF2B5EF4-FFF2-40B4-BE49-F238E27FC236}">
                <a16:creationId xmlns="" xmlns:a16="http://schemas.microsoft.com/office/drawing/2014/main" id="{1D7EAB15-333C-45D4-AD57-6A6447EB5DCC}"/>
              </a:ext>
            </a:extLst>
          </p:cNvPr>
          <p:cNvSpPr/>
          <p:nvPr/>
        </p:nvSpPr>
        <p:spPr bwMode="auto">
          <a:xfrm>
            <a:off x="6343265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3" name="Obdélník 94">
            <a:extLst>
              <a:ext uri="{FF2B5EF4-FFF2-40B4-BE49-F238E27FC236}">
                <a16:creationId xmlns="" xmlns:a16="http://schemas.microsoft.com/office/drawing/2014/main" id="{A677513A-30CE-4704-B477-4799DD577FD6}"/>
              </a:ext>
            </a:extLst>
          </p:cNvPr>
          <p:cNvSpPr/>
          <p:nvPr/>
        </p:nvSpPr>
        <p:spPr bwMode="auto">
          <a:xfrm>
            <a:off x="6982361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4" name="Obdélník 90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4571178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5" name="Obdélník 91">
            <a:extLst>
              <a:ext uri="{FF2B5EF4-FFF2-40B4-BE49-F238E27FC236}">
                <a16:creationId xmlns="" xmlns:a16="http://schemas.microsoft.com/office/drawing/2014/main" id="{3B3186B4-8414-47C4-AF36-390783829DAA}"/>
              </a:ext>
            </a:extLst>
          </p:cNvPr>
          <p:cNvSpPr/>
          <p:nvPr/>
        </p:nvSpPr>
        <p:spPr bwMode="auto">
          <a:xfrm>
            <a:off x="5225402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6" name="Obdélník 92">
            <a:extLst>
              <a:ext uri="{FF2B5EF4-FFF2-40B4-BE49-F238E27FC236}">
                <a16:creationId xmlns="" xmlns:a16="http://schemas.microsoft.com/office/drawing/2014/main" id="{404F2301-6A9E-4386-A39D-50CCB18A6D85}"/>
              </a:ext>
            </a:extLst>
          </p:cNvPr>
          <p:cNvSpPr/>
          <p:nvPr/>
        </p:nvSpPr>
        <p:spPr bwMode="auto">
          <a:xfrm>
            <a:off x="5873474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7" name="Obdélník 93">
            <a:extLst>
              <a:ext uri="{FF2B5EF4-FFF2-40B4-BE49-F238E27FC236}">
                <a16:creationId xmlns="" xmlns:a16="http://schemas.microsoft.com/office/drawing/2014/main" id="{815FBF80-FF57-462A-A42B-41ACBAE6C2DF}"/>
              </a:ext>
            </a:extLst>
          </p:cNvPr>
          <p:cNvSpPr/>
          <p:nvPr/>
        </p:nvSpPr>
        <p:spPr bwMode="auto">
          <a:xfrm>
            <a:off x="6517538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8" name="Obdélník 94">
            <a:extLst>
              <a:ext uri="{FF2B5EF4-FFF2-40B4-BE49-F238E27FC236}">
                <a16:creationId xmlns="" xmlns:a16="http://schemas.microsoft.com/office/drawing/2014/main" id="{09BBBBC4-E4A1-41B4-94BF-D060FEA3EF61}"/>
              </a:ext>
            </a:extLst>
          </p:cNvPr>
          <p:cNvSpPr/>
          <p:nvPr/>
        </p:nvSpPr>
        <p:spPr bwMode="auto">
          <a:xfrm>
            <a:off x="7156634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9" name="Obdélník 84">
            <a:extLst>
              <a:ext uri="{FF2B5EF4-FFF2-40B4-BE49-F238E27FC236}">
                <a16:creationId xmlns="" xmlns:a16="http://schemas.microsoft.com/office/drawing/2014/main" id="{38016477-83BC-4266-BBDB-07D5A809998F}"/>
              </a:ext>
            </a:extLst>
          </p:cNvPr>
          <p:cNvSpPr/>
          <p:nvPr/>
        </p:nvSpPr>
        <p:spPr bwMode="auto">
          <a:xfrm>
            <a:off x="7240974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0" name="Obdélník 85">
            <a:extLst>
              <a:ext uri="{FF2B5EF4-FFF2-40B4-BE49-F238E27FC236}">
                <a16:creationId xmlns="" xmlns:a16="http://schemas.microsoft.com/office/drawing/2014/main" id="{C6A694BE-FF65-40C5-9592-8864BEE90700}"/>
              </a:ext>
            </a:extLst>
          </p:cNvPr>
          <p:cNvSpPr/>
          <p:nvPr/>
        </p:nvSpPr>
        <p:spPr bwMode="auto">
          <a:xfrm>
            <a:off x="7742163" y="3684749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1" name="Obdélník 90">
            <a:extLst>
              <a:ext uri="{FF2B5EF4-FFF2-40B4-BE49-F238E27FC236}">
                <a16:creationId xmlns="" xmlns:a16="http://schemas.microsoft.com/office/drawing/2014/main" id="{53388374-ECE8-4C53-B6E5-B07D9153DA9E}"/>
              </a:ext>
            </a:extLst>
          </p:cNvPr>
          <p:cNvSpPr/>
          <p:nvPr/>
        </p:nvSpPr>
        <p:spPr bwMode="auto">
          <a:xfrm>
            <a:off x="7422135" y="38250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2" name="Obdélník 71">
            <a:extLst>
              <a:ext uri="{FF2B5EF4-FFF2-40B4-BE49-F238E27FC236}">
                <a16:creationId xmlns="" xmlns:a16="http://schemas.microsoft.com/office/drawing/2014/main" id="{BD6AEDF1-A186-429D-B4D3-28E4354051D3}"/>
              </a:ext>
            </a:extLst>
          </p:cNvPr>
          <p:cNvSpPr/>
          <p:nvPr/>
        </p:nvSpPr>
        <p:spPr bwMode="auto">
          <a:xfrm>
            <a:off x="7596408" y="3977454"/>
            <a:ext cx="648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73" name="Přímá spojnice 72"/>
          <p:cNvCxnSpPr/>
          <p:nvPr/>
        </p:nvCxnSpPr>
        <p:spPr>
          <a:xfrm flipH="1">
            <a:off x="3900749" y="4081144"/>
            <a:ext cx="508468" cy="10081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>
            <a:off x="2951784" y="3969054"/>
            <a:ext cx="5470635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5689006" y="4133111"/>
            <a:ext cx="107130" cy="95614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 flipV="1">
            <a:off x="5710580" y="3577089"/>
            <a:ext cx="162894" cy="55602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>
            <a:stCxn id="46" idx="2"/>
          </p:cNvCxnSpPr>
          <p:nvPr/>
        </p:nvCxnSpPr>
        <p:spPr>
          <a:xfrm flipH="1">
            <a:off x="755576" y="3969054"/>
            <a:ext cx="2196208" cy="32811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2937653" y="3505080"/>
            <a:ext cx="122179" cy="4723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383858" y="3577088"/>
            <a:ext cx="25359" cy="50405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ál 79"/>
          <p:cNvSpPr/>
          <p:nvPr/>
        </p:nvSpPr>
        <p:spPr>
          <a:xfrm>
            <a:off x="785488" y="3468749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1" name="Ovál 80"/>
          <p:cNvSpPr/>
          <p:nvPr/>
        </p:nvSpPr>
        <p:spPr>
          <a:xfrm>
            <a:off x="1062505" y="4638694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B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2" name="Ovál 81"/>
          <p:cNvSpPr/>
          <p:nvPr/>
        </p:nvSpPr>
        <p:spPr>
          <a:xfrm>
            <a:off x="3288190" y="3429000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C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3" name="Ovál 82"/>
          <p:cNvSpPr/>
          <p:nvPr/>
        </p:nvSpPr>
        <p:spPr>
          <a:xfrm>
            <a:off x="4537993" y="4755183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E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4" name="Ovál 83"/>
          <p:cNvSpPr/>
          <p:nvPr/>
        </p:nvSpPr>
        <p:spPr>
          <a:xfrm>
            <a:off x="4835129" y="3433088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D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5" name="Ovál 84"/>
          <p:cNvSpPr/>
          <p:nvPr/>
        </p:nvSpPr>
        <p:spPr>
          <a:xfrm>
            <a:off x="7618974" y="3590430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F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6" name="Ovál 85"/>
          <p:cNvSpPr/>
          <p:nvPr/>
        </p:nvSpPr>
        <p:spPr>
          <a:xfrm>
            <a:off x="7583451" y="4467183"/>
            <a:ext cx="540000" cy="28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G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7" name="Obdélník 6">
            <a:extLst>
              <a:ext uri="{FF2B5EF4-FFF2-40B4-BE49-F238E27FC236}">
                <a16:creationId xmlns="" xmlns:a16="http://schemas.microsoft.com/office/drawing/2014/main" id="{1FFD2BC0-43BE-47FB-8EF8-45A0C7955EB1}"/>
              </a:ext>
            </a:extLst>
          </p:cNvPr>
          <p:cNvSpPr/>
          <p:nvPr/>
        </p:nvSpPr>
        <p:spPr bwMode="auto">
          <a:xfrm>
            <a:off x="1144191" y="3689574"/>
            <a:ext cx="7254000" cy="144000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rgbClr val="5B9BD5">
                <a:lumMod val="20000"/>
                <a:lumOff val="80000"/>
              </a:srgbClr>
            </a:bgClr>
          </a:pattFill>
          <a:ln w="19050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9" name="TextovéPole 88"/>
          <p:cNvSpPr txBox="1"/>
          <p:nvPr/>
        </p:nvSpPr>
        <p:spPr>
          <a:xfrm>
            <a:off x="540469" y="6063679"/>
            <a:ext cx="789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aseline="30000">
                <a:solidFill>
                  <a:srgbClr val="44546A"/>
                </a:solidFill>
              </a:rPr>
              <a:t>1 </a:t>
            </a:r>
            <a:r>
              <a:rPr lang="en-GB" sz="1200">
                <a:solidFill>
                  <a:srgbClr val="44546A"/>
                </a:solidFill>
              </a:rPr>
              <a:t>J. Sedmidubsky, P. Budikova, V. Dohnal, and P. </a:t>
            </a:r>
            <a:r>
              <a:rPr lang="en-GB" sz="1200" smtClean="0">
                <a:solidFill>
                  <a:srgbClr val="44546A"/>
                </a:solidFill>
              </a:rPr>
              <a:t>Zezula. Motion </a:t>
            </a:r>
            <a:r>
              <a:rPr lang="en-GB" sz="1200">
                <a:solidFill>
                  <a:srgbClr val="44546A"/>
                </a:solidFill>
              </a:rPr>
              <a:t>words</a:t>
            </a:r>
            <a:r>
              <a:rPr lang="en-GB" sz="1200" smtClean="0">
                <a:solidFill>
                  <a:srgbClr val="44546A"/>
                </a:solidFill>
              </a:rPr>
              <a:t>: </a:t>
            </a:r>
            <a:r>
              <a:rPr lang="en-GB" sz="1200" i="1" smtClean="0">
                <a:solidFill>
                  <a:srgbClr val="44546A"/>
                </a:solidFill>
              </a:rPr>
              <a:t>A </a:t>
            </a:r>
            <a:r>
              <a:rPr lang="en-GB" sz="1200" i="1">
                <a:solidFill>
                  <a:srgbClr val="44546A"/>
                </a:solidFill>
              </a:rPr>
              <a:t>text-like representation of 3D skeleton </a:t>
            </a:r>
            <a:r>
              <a:rPr lang="en-GB" sz="1200" i="1" smtClean="0">
                <a:solidFill>
                  <a:srgbClr val="44546A"/>
                </a:solidFill>
              </a:rPr>
              <a:t>sequences</a:t>
            </a:r>
            <a:r>
              <a:rPr lang="en-GB" sz="1200" smtClean="0">
                <a:solidFill>
                  <a:srgbClr val="44546A"/>
                </a:solidFill>
              </a:rPr>
              <a:t>.</a:t>
            </a:r>
          </a:p>
          <a:p>
            <a:r>
              <a:rPr lang="en-GB" sz="1200">
                <a:solidFill>
                  <a:srgbClr val="44546A"/>
                </a:solidFill>
              </a:rPr>
              <a:t> </a:t>
            </a:r>
            <a:r>
              <a:rPr lang="en-GB" sz="1200" smtClean="0">
                <a:solidFill>
                  <a:srgbClr val="44546A"/>
                </a:solidFill>
              </a:rPr>
              <a:t> in </a:t>
            </a:r>
            <a:r>
              <a:rPr lang="en-GB" sz="1200">
                <a:solidFill>
                  <a:srgbClr val="44546A"/>
                </a:solidFill>
              </a:rPr>
              <a:t>42nd </a:t>
            </a:r>
            <a:r>
              <a:rPr lang="en-GB" sz="1200" smtClean="0">
                <a:solidFill>
                  <a:srgbClr val="44546A"/>
                </a:solidFill>
              </a:rPr>
              <a:t>European Conference </a:t>
            </a:r>
            <a:r>
              <a:rPr lang="en-GB" sz="1200">
                <a:solidFill>
                  <a:srgbClr val="44546A"/>
                </a:solidFill>
              </a:rPr>
              <a:t>on Information Retrieval (ECIR). Springer, 2020, pp. 527</a:t>
            </a:r>
            <a:r>
              <a:rPr lang="en-GB" sz="1200" smtClean="0">
                <a:solidFill>
                  <a:srgbClr val="44546A"/>
                </a:solidFill>
              </a:rPr>
              <a:t>– 541</a:t>
            </a:r>
            <a:r>
              <a:rPr lang="en-GB" sz="1200">
                <a:solidFill>
                  <a:srgbClr val="44546A"/>
                </a:solidFill>
              </a:rPr>
              <a:t>.</a:t>
            </a:r>
          </a:p>
        </p:txBody>
      </p:sp>
      <p:pic>
        <p:nvPicPr>
          <p:cNvPr id="90" name="Zvu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85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39"/>
    </mc:Choice>
    <mc:Fallback>
      <p:transition spd="slow" advTm="5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58 0.00509 L 0.05468 -4.45293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25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4.904E-7 L -0.0776 0.110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550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483 0.03655 L -0.07101 -4.81841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182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3.51145E-6 L 0.02413 0.1207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603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042 0.02614 L 1.94444E-6 -4.2563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31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3.51145E-6 L -0.03021 0.141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707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63 -0.03703 L 0.0948 -0.02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81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691 0.03655 L -0.06198 0.126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448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4 -0.02059 L -0.04705 0.0587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95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8 -0.04282 L 0.08003 -0.0583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78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2.13278E-6 L 0.00069 0.0675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37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4.84617E-6 L -0.0552 0.1154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76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2.13278E-6 L -0.00678 0.0571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284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4.28406E-6 L 0.0809 0.0571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84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541 0.04695 L 0.05469 4.61948E-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23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7.40741E-7 L -0.06701 0.1777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888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-0.05903 0.1418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7083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4.44444E-6 L -0.17795 0.1418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708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51145E-6 L 0.07604 0.183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918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3.51145E-6 L 0.05903 -0.0261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19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663 -0.02059 L -0.06146 0.0691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48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07 -0.02059 L 0.12049 0.1216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710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93 -0.00509 L -0.01737 0.1268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659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59259E-6 L -0.07066 0.15278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7639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7 -0.04279 L -0.16892 0.0143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84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4.28406E-6 L 0.09445 0.0629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314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598 -0.04279 L 0.05869 0.0772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599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7037E-7 L -0.19306 0.1412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706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455 0.03655 L -0.1243 -0.042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3979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3.51145E-6 L 0.05069 0.18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9183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4.44444E-6 L -0.10643 0.17338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8657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1.11111E-6 L -0.10296 -0.0050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25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01 0.03655 L -0.10364 -0.042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7" grpId="1" animBg="1"/>
      <p:bldP spid="89" grpId="0"/>
    </p:bldLst>
  </p:timing>
  <p:extLst mod="1">
    <p:ext uri="{3A86A75C-4F4B-4683-9AE1-C65F6400EC91}">
      <p14:laserTraceLst xmlns:p14="http://schemas.microsoft.com/office/powerpoint/2010/main">
        <p14:tracePtLst>
          <p14:tracePt t="38607" x="7673975" y="2971800"/>
          <p14:tracePt t="38732" x="7666038" y="2979738"/>
          <p14:tracePt t="38739" x="7658100" y="2979738"/>
          <p14:tracePt t="38748" x="7635875" y="2979738"/>
          <p14:tracePt t="38757" x="7589838" y="2979738"/>
          <p14:tracePt t="38773" x="7527925" y="2979738"/>
          <p14:tracePt t="38789" x="7475538" y="2979738"/>
          <p14:tracePt t="38804" x="7445375" y="2979738"/>
          <p14:tracePt t="38820" x="7407275" y="2979738"/>
          <p14:tracePt t="38820" x="7399338" y="2979738"/>
          <p14:tracePt t="38837" x="7369175" y="2979738"/>
          <p14:tracePt t="38860" x="7331075" y="2979738"/>
          <p14:tracePt t="38877" x="7292975" y="2971800"/>
          <p14:tracePt t="38892" x="7231063" y="2963863"/>
          <p14:tracePt t="38909" x="7132638" y="2933700"/>
          <p14:tracePt t="38920" x="7078663" y="2925763"/>
          <p14:tracePt t="38936" x="7026275" y="2925763"/>
          <p14:tracePt t="38956" x="6980238" y="2911475"/>
          <p14:tracePt t="38969" x="6918325" y="2903538"/>
          <p14:tracePt t="38986" x="6842125" y="2895600"/>
          <p14:tracePt t="39003" x="6781800" y="2895600"/>
          <p14:tracePt t="39018" x="6721475" y="2895600"/>
          <p14:tracePt t="39035" x="6697663" y="2895600"/>
          <p14:tracePt t="39052" x="6667500" y="2895600"/>
          <p14:tracePt t="39069" x="6651625" y="2895600"/>
          <p14:tracePt t="39085" x="6637338" y="2895600"/>
          <p14:tracePt t="39103" x="6629400" y="2895600"/>
          <p14:tracePt t="39118" x="6621463" y="2895600"/>
          <p14:tracePt t="39156" x="6607175" y="2895600"/>
          <p14:tracePt t="39157" x="6599238" y="2895600"/>
          <p14:tracePt t="39168" x="6553200" y="2911475"/>
          <p14:tracePt t="39185" x="6515100" y="2911475"/>
          <p14:tracePt t="39201" x="6461125" y="2925763"/>
          <p14:tracePt t="39218" x="6408738" y="2925763"/>
          <p14:tracePt t="39235" x="6378575" y="2933700"/>
          <p14:tracePt t="39251" x="6354763" y="2941638"/>
          <p14:tracePt t="39269" x="6332538" y="2949575"/>
          <p14:tracePt t="39285" x="6316663" y="2963863"/>
          <p14:tracePt t="39301" x="6294438" y="2979738"/>
          <p14:tracePt t="39318" x="6264275" y="3001963"/>
          <p14:tracePt t="39334" x="6256338" y="3009900"/>
          <p14:tracePt t="39351" x="6248400" y="3032125"/>
          <p14:tracePt t="39367" x="6248400" y="3055938"/>
          <p14:tracePt t="39384" x="6270625" y="3078163"/>
          <p14:tracePt t="39401" x="6278563" y="3101975"/>
          <p14:tracePt t="39418" x="6294438" y="3108325"/>
          <p14:tracePt t="39435" x="6294438" y="3132138"/>
          <p14:tracePt t="39452" x="6302375" y="3140075"/>
          <p14:tracePt t="39467" x="6340475" y="3154363"/>
          <p14:tracePt t="39485" x="6400800" y="3170238"/>
          <p14:tracePt t="39500" x="6477000" y="3200400"/>
          <p14:tracePt t="39518" x="6523038" y="3208338"/>
          <p14:tracePt t="39534" x="6545263" y="3222625"/>
          <p14:tracePt t="39551" x="6569075" y="3222625"/>
          <p14:tracePt t="39567" x="6583363" y="3222625"/>
          <p14:tracePt t="39585" x="6629400" y="3230563"/>
          <p14:tracePt t="39600" x="6713538" y="3246438"/>
          <p14:tracePt t="39617" x="6865938" y="3254375"/>
          <p14:tracePt t="39634" x="7048500" y="3292475"/>
          <p14:tracePt t="39651" x="7208838" y="3314700"/>
          <p14:tracePt t="39667" x="7323138" y="3330575"/>
          <p14:tracePt t="39684" x="7475538" y="3344863"/>
          <p14:tracePt t="39701" x="7573963" y="3352800"/>
          <p14:tracePt t="39717" x="7666038" y="3375025"/>
          <p14:tracePt t="39734" x="7704138" y="3382963"/>
          <p14:tracePt t="39751" x="7742238" y="3382963"/>
          <p14:tracePt t="39766" x="7764463" y="3382963"/>
          <p14:tracePt t="39784" x="7780338" y="3382963"/>
          <p14:tracePt t="39800" x="7826375" y="3382963"/>
          <p14:tracePt t="39816" x="7886700" y="3382963"/>
          <p14:tracePt t="39833" x="7940675" y="3382963"/>
          <p14:tracePt t="39851" x="8031163" y="3375025"/>
          <p14:tracePt t="39866" x="8061325" y="3368675"/>
          <p14:tracePt t="39884" x="8077200" y="3368675"/>
          <p14:tracePt t="39899" x="8093075" y="3360738"/>
          <p14:tracePt t="39916" x="8137525" y="3344863"/>
          <p14:tracePt t="39933" x="8183563" y="3336925"/>
          <p14:tracePt t="39950" x="8229600" y="3322638"/>
          <p14:tracePt t="39966" x="8259763" y="3306763"/>
          <p14:tracePt t="40005" x="8275638" y="3298825"/>
          <p14:tracePt t="40020" x="8283575" y="3298825"/>
          <p14:tracePt t="40033" x="8297863" y="3276600"/>
          <p14:tracePt t="40049" x="8351838" y="3260725"/>
          <p14:tracePt t="40051" x="8397875" y="3238500"/>
          <p14:tracePt t="40066" x="8420100" y="3222625"/>
          <p14:tracePt t="40083" x="8428038" y="3216275"/>
          <p14:tracePt t="40099" x="8450263" y="3208338"/>
          <p14:tracePt t="40116" x="8450263" y="3184525"/>
          <p14:tracePt t="40132" x="8450263" y="3146425"/>
          <p14:tracePt t="40148" x="8450263" y="3116263"/>
          <p14:tracePt t="40165" x="8450263" y="3101975"/>
          <p14:tracePt t="40182" x="8466138" y="3086100"/>
          <p14:tracePt t="40236" x="8466138" y="3078163"/>
          <p14:tracePt t="40245" x="8466138" y="3070225"/>
          <p14:tracePt t="40252" x="8466138" y="3055938"/>
          <p14:tracePt t="40261" x="8450263" y="3040063"/>
          <p14:tracePt t="40265" x="8412163" y="3017838"/>
          <p14:tracePt t="40282" x="8382000" y="3001963"/>
          <p14:tracePt t="40298" x="8313738" y="2971800"/>
          <p14:tracePt t="40315" x="8221663" y="2949575"/>
          <p14:tracePt t="40331" x="8069263" y="2925763"/>
          <p14:tracePt t="40348" x="7970838" y="2925763"/>
          <p14:tracePt t="40365" x="7886700" y="2925763"/>
          <p14:tracePt t="40381" x="7832725" y="2925763"/>
          <p14:tracePt t="40398" x="7794625" y="2925763"/>
          <p14:tracePt t="40415" x="7756525" y="2925763"/>
          <p14:tracePt t="40432" x="7718425" y="2925763"/>
          <p14:tracePt t="40448" x="7696200" y="2925763"/>
          <p14:tracePt t="40464" x="7666038" y="2925763"/>
          <p14:tracePt t="40481" x="7612063" y="2925763"/>
          <p14:tracePt t="40498" x="7513638" y="2925763"/>
          <p14:tracePt t="40514" x="7391400" y="2917825"/>
          <p14:tracePt t="40532" x="7353300" y="2917825"/>
          <p14:tracePt t="40532" x="7315200" y="2917825"/>
          <p14:tracePt t="40549" x="7231063" y="2917825"/>
          <p14:tracePt t="40564" x="7140575" y="2917825"/>
          <p14:tracePt t="40581" x="7032625" y="2941638"/>
          <p14:tracePt t="40597" x="6972300" y="2963863"/>
          <p14:tracePt t="40615" x="6934200" y="2971800"/>
          <p14:tracePt t="40631" x="6911975" y="2979738"/>
          <p14:tracePt t="40647" x="6896100" y="2994025"/>
          <p14:tracePt t="40665" x="6873875" y="2994025"/>
          <p14:tracePt t="40681" x="6835775" y="2994025"/>
          <p14:tracePt t="40697" x="6811963" y="2994025"/>
          <p14:tracePt t="40714" x="6781800" y="2994025"/>
          <p14:tracePt t="40731" x="6743700" y="2994025"/>
          <p14:tracePt t="40747" x="6689725" y="2994025"/>
          <p14:tracePt t="40765" x="6667500" y="2994025"/>
          <p14:tracePt t="40781" x="6629400" y="2994025"/>
          <p14:tracePt t="40797" x="6613525" y="2994025"/>
          <p14:tracePt t="40814" x="6599238" y="2994025"/>
          <p14:tracePt t="40830" x="6591300" y="2994025"/>
          <p14:tracePt t="40868" x="6583363" y="2994025"/>
          <p14:tracePt t="40892" x="6569075" y="2994025"/>
          <p14:tracePt t="40900" x="6553200" y="3001963"/>
          <p14:tracePt t="40908" x="6537325" y="3001963"/>
          <p14:tracePt t="40914" x="6499225" y="3009900"/>
          <p14:tracePt t="40931" x="6469063" y="3009900"/>
          <p14:tracePt t="40946" x="6430963" y="3017838"/>
          <p14:tracePt t="40963" x="6384925" y="3025775"/>
          <p14:tracePt t="40981" x="6346825" y="3032125"/>
          <p14:tracePt t="40996" x="6302375" y="3040063"/>
          <p14:tracePt t="41014" x="6270625" y="3040063"/>
          <p14:tracePt t="4108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Motion Word Variants 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Hard </a:t>
            </a:r>
            <a:r>
              <a:rPr lang="en-GB" smtClean="0"/>
              <a:t>MWs</a:t>
            </a:r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 smtClean="0"/>
          </a:p>
          <a:p>
            <a:r>
              <a:rPr lang="en-GB" smtClean="0"/>
              <a:t>Multi-overlay MWs</a:t>
            </a:r>
          </a:p>
          <a:p>
            <a:endParaRPr lang="en-GB"/>
          </a:p>
        </p:txBody>
      </p:sp>
      <p:grpSp>
        <p:nvGrpSpPr>
          <p:cNvPr id="83" name="Group 41">
            <a:extLst>
              <a:ext uri="{FF2B5EF4-FFF2-40B4-BE49-F238E27FC236}">
                <a16:creationId xmlns="" xmlns:a16="http://schemas.microsoft.com/office/drawing/2014/main" id="{762D1821-824E-4598-BCBE-63902219A90A}"/>
              </a:ext>
            </a:extLst>
          </p:cNvPr>
          <p:cNvGrpSpPr/>
          <p:nvPr/>
        </p:nvGrpSpPr>
        <p:grpSpPr>
          <a:xfrm>
            <a:off x="3412784" y="1376804"/>
            <a:ext cx="2551533" cy="2001971"/>
            <a:chOff x="3317893" y="1695003"/>
            <a:chExt cx="2551533" cy="2001971"/>
          </a:xfrm>
        </p:grpSpPr>
        <p:sp>
          <p:nvSpPr>
            <p:cNvPr id="84" name="Rectangle 42">
              <a:extLst>
                <a:ext uri="{FF2B5EF4-FFF2-40B4-BE49-F238E27FC236}">
                  <a16:creationId xmlns="" xmlns:a16="http://schemas.microsoft.com/office/drawing/2014/main" id="{0A3DBEBD-C979-4FF5-AC2D-8518C19185E6}"/>
                </a:ext>
              </a:extLst>
            </p:cNvPr>
            <p:cNvSpPr/>
            <p:nvPr/>
          </p:nvSpPr>
          <p:spPr>
            <a:xfrm>
              <a:off x="3317893" y="3144669"/>
              <a:ext cx="2551533" cy="540000"/>
            </a:xfrm>
            <a:prstGeom prst="rect">
              <a:avLst/>
            </a:prstGeom>
            <a:solidFill>
              <a:srgbClr val="4472C4">
                <a:lumMod val="20000"/>
                <a:lumOff val="80000"/>
                <a:alpha val="38000"/>
              </a:srgbClr>
            </a:solidFill>
          </p:spPr>
          <p:txBody>
  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val 44">
              <a:extLst>
                <a:ext uri="{FF2B5EF4-FFF2-40B4-BE49-F238E27FC236}">
                  <a16:creationId xmlns="" xmlns:a16="http://schemas.microsoft.com/office/drawing/2014/main" id="{84FA7323-8193-4434-B99D-D043FD842528}"/>
                </a:ext>
              </a:extLst>
            </p:cNvPr>
            <p:cNvSpPr/>
            <p:nvPr/>
          </p:nvSpPr>
          <p:spPr>
            <a:xfrm>
              <a:off x="3483106" y="1948662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87" name="Obdélník 85">
              <a:extLst>
                <a:ext uri="{FF2B5EF4-FFF2-40B4-BE49-F238E27FC236}">
                  <a16:creationId xmlns="" xmlns:a16="http://schemas.microsoft.com/office/drawing/2014/main" id="{3356F7F9-3542-492B-887A-609578A1FB12}"/>
                </a:ext>
              </a:extLst>
            </p:cNvPr>
            <p:cNvSpPr/>
            <p:nvPr/>
          </p:nvSpPr>
          <p:spPr bwMode="auto">
            <a:xfrm>
              <a:off x="4369484" y="2271394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8" name="TextBox 46">
              <a:extLst>
                <a:ext uri="{FF2B5EF4-FFF2-40B4-BE49-F238E27FC236}">
                  <a16:creationId xmlns="" xmlns:a16="http://schemas.microsoft.com/office/drawing/2014/main" id="{B0CC395C-A15D-42E4-B6E0-6F7122544A63}"/>
                </a:ext>
              </a:extLst>
            </p:cNvPr>
            <p:cNvSpPr txBox="1"/>
            <p:nvPr/>
          </p:nvSpPr>
          <p:spPr>
            <a:xfrm>
              <a:off x="4317170" y="2403677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89" name="TextBox 47">
              <a:extLst>
                <a:ext uri="{FF2B5EF4-FFF2-40B4-BE49-F238E27FC236}">
                  <a16:creationId xmlns="" xmlns:a16="http://schemas.microsoft.com/office/drawing/2014/main" id="{A7A84910-0CA6-4514-B36E-1E1E321F4E00}"/>
                </a:ext>
              </a:extLst>
            </p:cNvPr>
            <p:cNvSpPr txBox="1"/>
            <p:nvPr/>
          </p:nvSpPr>
          <p:spPr>
            <a:xfrm>
              <a:off x="4520428" y="2077603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1</a:t>
              </a:r>
            </a:p>
          </p:txBody>
        </p:sp>
        <p:cxnSp>
          <p:nvCxnSpPr>
            <p:cNvPr id="90" name="Straight Connector 48">
              <a:extLst>
                <a:ext uri="{FF2B5EF4-FFF2-40B4-BE49-F238E27FC236}">
                  <a16:creationId xmlns="" xmlns:a16="http://schemas.microsoft.com/office/drawing/2014/main" id="{9B1A0E66-8957-424B-83CC-A07C96EC84E2}"/>
                </a:ext>
              </a:extLst>
            </p:cNvPr>
            <p:cNvCxnSpPr>
              <a:cxnSpLocks/>
            </p:cNvCxnSpPr>
            <p:nvPr/>
          </p:nvCxnSpPr>
          <p:spPr>
            <a:xfrm>
              <a:off x="3822015" y="1837545"/>
              <a:ext cx="541774" cy="561108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1" name="Straight Connector 49">
              <a:extLst>
                <a:ext uri="{FF2B5EF4-FFF2-40B4-BE49-F238E27FC236}">
                  <a16:creationId xmlns="" xmlns:a16="http://schemas.microsoft.com/office/drawing/2014/main" id="{626ADE8B-C9FB-48EC-AA53-83B7DC322B28}"/>
                </a:ext>
              </a:extLst>
            </p:cNvPr>
            <p:cNvCxnSpPr>
              <a:cxnSpLocks/>
            </p:cNvCxnSpPr>
            <p:nvPr/>
          </p:nvCxnSpPr>
          <p:spPr>
            <a:xfrm>
              <a:off x="4363789" y="2398653"/>
              <a:ext cx="510598" cy="30884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Connector 50">
              <a:extLst>
                <a:ext uri="{FF2B5EF4-FFF2-40B4-BE49-F238E27FC236}">
                  <a16:creationId xmlns="" xmlns:a16="http://schemas.microsoft.com/office/drawing/2014/main" id="{86B9400F-0401-473C-B0E1-CB4D9F6C83EC}"/>
                </a:ext>
              </a:extLst>
            </p:cNvPr>
            <p:cNvCxnSpPr>
              <a:cxnSpLocks/>
            </p:cNvCxnSpPr>
            <p:nvPr/>
          </p:nvCxnSpPr>
          <p:spPr>
            <a:xfrm>
              <a:off x="4711066" y="1792477"/>
              <a:ext cx="161650" cy="632975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93" name="Straight Connector 51">
              <a:extLst>
                <a:ext uri="{FF2B5EF4-FFF2-40B4-BE49-F238E27FC236}">
                  <a16:creationId xmlns="" xmlns:a16="http://schemas.microsoft.com/office/drawing/2014/main" id="{C9BC9109-1A92-439E-B89C-F2A9BD747D53}"/>
                </a:ext>
              </a:extLst>
            </p:cNvPr>
            <p:cNvCxnSpPr/>
            <p:nvPr/>
          </p:nvCxnSpPr>
          <p:spPr>
            <a:xfrm>
              <a:off x="4872716" y="2429537"/>
              <a:ext cx="744621" cy="428625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94" name="Obdélník 85">
              <a:extLst>
                <a:ext uri="{FF2B5EF4-FFF2-40B4-BE49-F238E27FC236}">
                  <a16:creationId xmlns="" xmlns:a16="http://schemas.microsoft.com/office/drawing/2014/main" id="{D495716F-5E85-4851-80F5-4CBF9CD917BA}"/>
                </a:ext>
              </a:extLst>
            </p:cNvPr>
            <p:cNvSpPr/>
            <p:nvPr/>
          </p:nvSpPr>
          <p:spPr bwMode="auto">
            <a:xfrm>
              <a:off x="4526451" y="2448716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5" name="TextBox 53">
              <a:extLst>
                <a:ext uri="{FF2B5EF4-FFF2-40B4-BE49-F238E27FC236}">
                  <a16:creationId xmlns="" xmlns:a16="http://schemas.microsoft.com/office/drawing/2014/main" id="{55C0FFFF-AB7B-428F-8B04-5196C1E1CA8F}"/>
                </a:ext>
              </a:extLst>
            </p:cNvPr>
            <p:cNvSpPr txBox="1"/>
            <p:nvPr/>
          </p:nvSpPr>
          <p:spPr>
            <a:xfrm>
              <a:off x="3482197" y="2676567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96" name="Obdélník 85">
              <a:extLst>
                <a:ext uri="{FF2B5EF4-FFF2-40B4-BE49-F238E27FC236}">
                  <a16:creationId xmlns="" xmlns:a16="http://schemas.microsoft.com/office/drawing/2014/main" id="{C3B2F952-637E-4E58-9A3B-D050225D552C}"/>
                </a:ext>
              </a:extLst>
            </p:cNvPr>
            <p:cNvSpPr/>
            <p:nvPr/>
          </p:nvSpPr>
          <p:spPr bwMode="auto">
            <a:xfrm>
              <a:off x="3733845" y="2777081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7" name="Obdélník 85">
              <a:extLst>
                <a:ext uri="{FF2B5EF4-FFF2-40B4-BE49-F238E27FC236}">
                  <a16:creationId xmlns="" xmlns:a16="http://schemas.microsoft.com/office/drawing/2014/main" id="{5AD940D9-10E7-43BE-84AA-FE349F1E20B4}"/>
                </a:ext>
              </a:extLst>
            </p:cNvPr>
            <p:cNvSpPr/>
            <p:nvPr/>
          </p:nvSpPr>
          <p:spPr bwMode="auto">
            <a:xfrm>
              <a:off x="4858017" y="2655465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8" name="Obdélník 85">
              <a:extLst>
                <a:ext uri="{FF2B5EF4-FFF2-40B4-BE49-F238E27FC236}">
                  <a16:creationId xmlns="" xmlns:a16="http://schemas.microsoft.com/office/drawing/2014/main" id="{25121D11-3BBF-411C-B6BA-6CDF90E85A34}"/>
                </a:ext>
              </a:extLst>
            </p:cNvPr>
            <p:cNvSpPr/>
            <p:nvPr/>
          </p:nvSpPr>
          <p:spPr bwMode="auto">
            <a:xfrm>
              <a:off x="4441634" y="2819021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9" name="Obdélník 85">
              <a:extLst>
                <a:ext uri="{FF2B5EF4-FFF2-40B4-BE49-F238E27FC236}">
                  <a16:creationId xmlns="" xmlns:a16="http://schemas.microsoft.com/office/drawing/2014/main" id="{5DCFC75D-C5E2-43F4-8EFC-656DFD0D6351}"/>
                </a:ext>
              </a:extLst>
            </p:cNvPr>
            <p:cNvSpPr/>
            <p:nvPr/>
          </p:nvSpPr>
          <p:spPr bwMode="auto">
            <a:xfrm>
              <a:off x="5083399" y="2368002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0" name="Obdélník 85">
              <a:extLst>
                <a:ext uri="{FF2B5EF4-FFF2-40B4-BE49-F238E27FC236}">
                  <a16:creationId xmlns="" xmlns:a16="http://schemas.microsoft.com/office/drawing/2014/main" id="{6BACF79D-C005-41B4-9EF4-C35E55B0AA28}"/>
                </a:ext>
              </a:extLst>
            </p:cNvPr>
            <p:cNvSpPr/>
            <p:nvPr/>
          </p:nvSpPr>
          <p:spPr bwMode="auto">
            <a:xfrm>
              <a:off x="4981215" y="2078051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1" name="Obdélník 85">
              <a:extLst>
                <a:ext uri="{FF2B5EF4-FFF2-40B4-BE49-F238E27FC236}">
                  <a16:creationId xmlns="" xmlns:a16="http://schemas.microsoft.com/office/drawing/2014/main" id="{435A1355-3456-440D-8114-7CE1680C4C4C}"/>
                </a:ext>
              </a:extLst>
            </p:cNvPr>
            <p:cNvSpPr/>
            <p:nvPr/>
          </p:nvSpPr>
          <p:spPr bwMode="auto">
            <a:xfrm>
              <a:off x="5517772" y="2489577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2" name="Obdélník 85">
              <a:extLst>
                <a:ext uri="{FF2B5EF4-FFF2-40B4-BE49-F238E27FC236}">
                  <a16:creationId xmlns="" xmlns:a16="http://schemas.microsoft.com/office/drawing/2014/main" id="{C356F9C0-6314-437C-80F3-0DF85F5042C3}"/>
                </a:ext>
              </a:extLst>
            </p:cNvPr>
            <p:cNvSpPr/>
            <p:nvPr/>
          </p:nvSpPr>
          <p:spPr bwMode="auto">
            <a:xfrm>
              <a:off x="4505782" y="1929564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3" name="Obdélník 85">
              <a:extLst>
                <a:ext uri="{FF2B5EF4-FFF2-40B4-BE49-F238E27FC236}">
                  <a16:creationId xmlns="" xmlns:a16="http://schemas.microsoft.com/office/drawing/2014/main" id="{EF4D7859-EB55-409C-8B88-C5E5A1D6CCE7}"/>
                </a:ext>
              </a:extLst>
            </p:cNvPr>
            <p:cNvSpPr/>
            <p:nvPr/>
          </p:nvSpPr>
          <p:spPr bwMode="auto">
            <a:xfrm>
              <a:off x="4204777" y="2063136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4" name="Obdélník 85">
              <a:extLst>
                <a:ext uri="{FF2B5EF4-FFF2-40B4-BE49-F238E27FC236}">
                  <a16:creationId xmlns="" xmlns:a16="http://schemas.microsoft.com/office/drawing/2014/main" id="{0FB17B23-FD92-464F-B7F8-9609D803223F}"/>
                </a:ext>
              </a:extLst>
            </p:cNvPr>
            <p:cNvSpPr/>
            <p:nvPr/>
          </p:nvSpPr>
          <p:spPr bwMode="auto">
            <a:xfrm>
              <a:off x="3434433" y="2253561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5" name="Obdélník 85">
              <a:extLst>
                <a:ext uri="{FF2B5EF4-FFF2-40B4-BE49-F238E27FC236}">
                  <a16:creationId xmlns="" xmlns:a16="http://schemas.microsoft.com/office/drawing/2014/main" id="{BDCE9985-14E6-428C-94AD-97C641428415}"/>
                </a:ext>
              </a:extLst>
            </p:cNvPr>
            <p:cNvSpPr/>
            <p:nvPr/>
          </p:nvSpPr>
          <p:spPr bwMode="auto">
            <a:xfrm>
              <a:off x="3533667" y="2525811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6" name="Obdélník 85">
              <a:extLst>
                <a:ext uri="{FF2B5EF4-FFF2-40B4-BE49-F238E27FC236}">
                  <a16:creationId xmlns="" xmlns:a16="http://schemas.microsoft.com/office/drawing/2014/main" id="{9CACE818-637F-4DBC-A57D-570AAF794D67}"/>
                </a:ext>
              </a:extLst>
            </p:cNvPr>
            <p:cNvSpPr/>
            <p:nvPr/>
          </p:nvSpPr>
          <p:spPr bwMode="auto">
            <a:xfrm>
              <a:off x="3870855" y="2404898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7" name="Obdélník 85">
              <a:extLst>
                <a:ext uri="{FF2B5EF4-FFF2-40B4-BE49-F238E27FC236}">
                  <a16:creationId xmlns="" xmlns:a16="http://schemas.microsoft.com/office/drawing/2014/main" id="{61D67388-D464-4681-840F-9765C52F17FC}"/>
                </a:ext>
              </a:extLst>
            </p:cNvPr>
            <p:cNvSpPr/>
            <p:nvPr/>
          </p:nvSpPr>
          <p:spPr bwMode="auto">
            <a:xfrm>
              <a:off x="4075131" y="2640144"/>
              <a:ext cx="211821" cy="66483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8" name="Oval 66">
              <a:extLst>
                <a:ext uri="{FF2B5EF4-FFF2-40B4-BE49-F238E27FC236}">
                  <a16:creationId xmlns="" xmlns:a16="http://schemas.microsoft.com/office/drawing/2014/main" id="{42FDBEF7-83B7-4F13-880E-689A6C2C5284}"/>
                </a:ext>
              </a:extLst>
            </p:cNvPr>
            <p:cNvSpPr/>
            <p:nvPr/>
          </p:nvSpPr>
          <p:spPr>
            <a:xfrm>
              <a:off x="4030517" y="1695003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09" name="Oval 67">
              <a:extLst>
                <a:ext uri="{FF2B5EF4-FFF2-40B4-BE49-F238E27FC236}">
                  <a16:creationId xmlns="" xmlns:a16="http://schemas.microsoft.com/office/drawing/2014/main" id="{225C247D-F8B4-4A1A-9E35-7E92B80CC3E0}"/>
                </a:ext>
              </a:extLst>
            </p:cNvPr>
            <p:cNvSpPr/>
            <p:nvPr/>
          </p:nvSpPr>
          <p:spPr>
            <a:xfrm>
              <a:off x="5276863" y="2009467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0" name="Oval 68">
              <a:extLst>
                <a:ext uri="{FF2B5EF4-FFF2-40B4-BE49-F238E27FC236}">
                  <a16:creationId xmlns="" xmlns:a16="http://schemas.microsoft.com/office/drawing/2014/main" id="{AA856D35-7A67-4D36-B210-B394444242F2}"/>
                </a:ext>
              </a:extLst>
            </p:cNvPr>
            <p:cNvSpPr/>
            <p:nvPr/>
          </p:nvSpPr>
          <p:spPr>
            <a:xfrm>
              <a:off x="4867714" y="2799087"/>
              <a:ext cx="360000" cy="216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1" name="TextBox 69">
              <a:extLst>
                <a:ext uri="{FF2B5EF4-FFF2-40B4-BE49-F238E27FC236}">
                  <a16:creationId xmlns="" xmlns:a16="http://schemas.microsoft.com/office/drawing/2014/main" id="{CE5F3559-6B01-436D-9880-04C642482AF1}"/>
                </a:ext>
              </a:extLst>
            </p:cNvPr>
            <p:cNvSpPr txBox="1"/>
            <p:nvPr/>
          </p:nvSpPr>
          <p:spPr>
            <a:xfrm>
              <a:off x="3337887" y="3156974"/>
              <a:ext cx="2480029" cy="54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none" lIns="36000" rIns="36000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A     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     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MW matching: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3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112" name="Straight Connector 70">
              <a:extLst>
                <a:ext uri="{FF2B5EF4-FFF2-40B4-BE49-F238E27FC236}">
                  <a16:creationId xmlns="" xmlns:a16="http://schemas.microsoft.com/office/drawing/2014/main" id="{B49E04B1-F374-4075-8F52-E4C5440E9E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512" y="3477530"/>
              <a:ext cx="36000" cy="111464"/>
            </a:xfrm>
            <a:prstGeom prst="line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3" name="Straight Connector 71">
              <a:extLst>
                <a:ext uri="{FF2B5EF4-FFF2-40B4-BE49-F238E27FC236}">
                  <a16:creationId xmlns="" xmlns:a16="http://schemas.microsoft.com/office/drawing/2014/main" id="{BE87E711-19C5-4D62-B67B-7BB336C46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6021" y="3477530"/>
              <a:ext cx="36000" cy="111464"/>
            </a:xfrm>
            <a:prstGeom prst="line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4" name="Straight Connector 72">
              <a:extLst>
                <a:ext uri="{FF2B5EF4-FFF2-40B4-BE49-F238E27FC236}">
                  <a16:creationId xmlns="" xmlns:a16="http://schemas.microsoft.com/office/drawing/2014/main" id="{9B868E47-D80E-4E09-99A5-D140428FA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1081" y="2400059"/>
              <a:ext cx="943447" cy="386709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</p:grpSp>
      <p:grpSp>
        <p:nvGrpSpPr>
          <p:cNvPr id="115" name="Group 73">
            <a:extLst>
              <a:ext uri="{FF2B5EF4-FFF2-40B4-BE49-F238E27FC236}">
                <a16:creationId xmlns="" xmlns:a16="http://schemas.microsoft.com/office/drawing/2014/main" id="{65459550-0F50-45FC-94A8-ACC416576B27}"/>
              </a:ext>
            </a:extLst>
          </p:cNvPr>
          <p:cNvGrpSpPr/>
          <p:nvPr/>
        </p:nvGrpSpPr>
        <p:grpSpPr>
          <a:xfrm>
            <a:off x="557686" y="1885018"/>
            <a:ext cx="2592975" cy="1554914"/>
            <a:chOff x="558704" y="1948476"/>
            <a:chExt cx="2592975" cy="1554914"/>
          </a:xfrm>
        </p:grpSpPr>
        <p:sp>
          <p:nvSpPr>
            <p:cNvPr id="116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782732" y="2074500"/>
              <a:ext cx="1863093" cy="165916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4207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23" name="TextBox 49">
              <a:extLst>
                <a:ext uri="{FF2B5EF4-FFF2-40B4-BE49-F238E27FC236}">
                  <a16:creationId xmlns="" xmlns:a16="http://schemas.microsoft.com/office/drawing/2014/main" id="{BF6F3BFF-144E-4A1D-9B48-95D5DA1207BA}"/>
                </a:ext>
              </a:extLst>
            </p:cNvPr>
            <p:cNvSpPr txBox="1"/>
            <p:nvPr/>
          </p:nvSpPr>
          <p:spPr>
            <a:xfrm>
              <a:off x="2586108" y="1948476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24" name="TextBox 49">
              <a:extLst>
                <a:ext uri="{FF2B5EF4-FFF2-40B4-BE49-F238E27FC236}">
                  <a16:creationId xmlns="" xmlns:a16="http://schemas.microsoft.com/office/drawing/2014/main" id="{22C19992-E01A-458F-8D98-7CDCD47A43FA}"/>
                </a:ext>
              </a:extLst>
            </p:cNvPr>
            <p:cNvSpPr txBox="1"/>
            <p:nvPr/>
          </p:nvSpPr>
          <p:spPr>
            <a:xfrm>
              <a:off x="558704" y="1949867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26" name="Obdélník 125">
              <a:extLst>
                <a:ext uri="{FF2B5EF4-FFF2-40B4-BE49-F238E27FC236}">
                  <a16:creationId xmlns="" xmlns:a16="http://schemas.microsoft.com/office/drawing/2014/main" id="{698C4F79-8495-43CA-AA91-9B8160617AD6}"/>
                </a:ext>
              </a:extLst>
            </p:cNvPr>
            <p:cNvSpPr/>
            <p:nvPr/>
          </p:nvSpPr>
          <p:spPr bwMode="auto">
            <a:xfrm>
              <a:off x="803916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27" name="Obdélník 126">
              <a:extLst>
                <a:ext uri="{FF2B5EF4-FFF2-40B4-BE49-F238E27FC236}">
                  <a16:creationId xmlns="" xmlns:a16="http://schemas.microsoft.com/office/drawing/2014/main" id="{CFE178C2-4F05-445D-984D-CD84AABCCC9B}"/>
                </a:ext>
              </a:extLst>
            </p:cNvPr>
            <p:cNvSpPr/>
            <p:nvPr/>
          </p:nvSpPr>
          <p:spPr bwMode="auto">
            <a:xfrm>
              <a:off x="1179827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28" name="Obdélník 127">
              <a:extLst>
                <a:ext uri="{FF2B5EF4-FFF2-40B4-BE49-F238E27FC236}">
                  <a16:creationId xmlns="" xmlns:a16="http://schemas.microsoft.com/office/drawing/2014/main" id="{F08D2276-9DB5-4DFA-BA2B-179DC5B5FF6B}"/>
                </a:ext>
              </a:extLst>
            </p:cNvPr>
            <p:cNvSpPr/>
            <p:nvPr/>
          </p:nvSpPr>
          <p:spPr bwMode="auto">
            <a:xfrm>
              <a:off x="1665905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29" name="Obdélník 128">
              <a:extLst>
                <a:ext uri="{FF2B5EF4-FFF2-40B4-BE49-F238E27FC236}">
                  <a16:creationId xmlns="" xmlns:a16="http://schemas.microsoft.com/office/drawing/2014/main" id="{5703D9AE-0C02-412B-8C11-3CDA53598474}"/>
                </a:ext>
              </a:extLst>
            </p:cNvPr>
            <p:cNvSpPr/>
            <p:nvPr/>
          </p:nvSpPr>
          <p:spPr bwMode="auto">
            <a:xfrm>
              <a:off x="2156598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0" name="Obdélník 90">
              <a:extLst>
                <a:ext uri="{FF2B5EF4-FFF2-40B4-BE49-F238E27FC236}">
                  <a16:creationId xmlns="" xmlns:a16="http://schemas.microsoft.com/office/drawing/2014/main" id="{F0F426F5-536E-4196-826D-C530262947C8}"/>
                </a:ext>
              </a:extLst>
            </p:cNvPr>
            <p:cNvSpPr/>
            <p:nvPr/>
          </p:nvSpPr>
          <p:spPr bwMode="auto">
            <a:xfrm>
              <a:off x="968370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1" name="Obdélník 91">
              <a:extLst>
                <a:ext uri="{FF2B5EF4-FFF2-40B4-BE49-F238E27FC236}">
                  <a16:creationId xmlns="" xmlns:a16="http://schemas.microsoft.com/office/drawing/2014/main" id="{47D1229C-24C1-4BD2-BB75-E3533B8DD5C4}"/>
                </a:ext>
              </a:extLst>
            </p:cNvPr>
            <p:cNvSpPr/>
            <p:nvPr/>
          </p:nvSpPr>
          <p:spPr bwMode="auto">
            <a:xfrm>
              <a:off x="1459063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" name="Obdélník 92">
              <a:extLst>
                <a:ext uri="{FF2B5EF4-FFF2-40B4-BE49-F238E27FC236}">
                  <a16:creationId xmlns="" xmlns:a16="http://schemas.microsoft.com/office/drawing/2014/main" id="{4472168F-56EC-45EC-9EA1-F9781DEA2F49}"/>
                </a:ext>
              </a:extLst>
            </p:cNvPr>
            <p:cNvSpPr/>
            <p:nvPr/>
          </p:nvSpPr>
          <p:spPr bwMode="auto">
            <a:xfrm>
              <a:off x="1945141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3" name="Obdélník 93">
              <a:extLst>
                <a:ext uri="{FF2B5EF4-FFF2-40B4-BE49-F238E27FC236}">
                  <a16:creationId xmlns="" xmlns:a16="http://schemas.microsoft.com/office/drawing/2014/main" id="{EE74B7E1-76DE-4A1A-B004-82FD119B84D0}"/>
                </a:ext>
              </a:extLst>
            </p:cNvPr>
            <p:cNvSpPr/>
            <p:nvPr/>
          </p:nvSpPr>
          <p:spPr bwMode="auto">
            <a:xfrm>
              <a:off x="2428213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4" name="TextBox 49">
              <a:extLst>
                <a:ext uri="{FF2B5EF4-FFF2-40B4-BE49-F238E27FC236}">
                  <a16:creationId xmlns="" xmlns:a16="http://schemas.microsoft.com/office/drawing/2014/main" id="{D3784671-C8CD-47A3-9EE3-DDEB92804345}"/>
                </a:ext>
              </a:extLst>
            </p:cNvPr>
            <p:cNvSpPr txBox="1"/>
            <p:nvPr/>
          </p:nvSpPr>
          <p:spPr>
            <a:xfrm>
              <a:off x="567277" y="26169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35" name="TextBox 49">
              <a:extLst>
                <a:ext uri="{FF2B5EF4-FFF2-40B4-BE49-F238E27FC236}">
                  <a16:creationId xmlns="" xmlns:a16="http://schemas.microsoft.com/office/drawing/2014/main" id="{47623E0B-D77F-48D9-82C2-D641B39830A0}"/>
                </a:ext>
              </a:extLst>
            </p:cNvPr>
            <p:cNvSpPr txBox="1"/>
            <p:nvPr/>
          </p:nvSpPr>
          <p:spPr>
            <a:xfrm>
              <a:off x="2603498" y="26169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36" name="Arrow: Down 94">
              <a:extLst>
                <a:ext uri="{FF2B5EF4-FFF2-40B4-BE49-F238E27FC236}">
                  <a16:creationId xmlns="" xmlns:a16="http://schemas.microsoft.com/office/drawing/2014/main" id="{1A0AFCC6-D7E3-4543-8E0C-ACB1351A1376}"/>
                </a:ext>
              </a:extLst>
            </p:cNvPr>
            <p:cNvSpPr/>
            <p:nvPr/>
          </p:nvSpPr>
          <p:spPr>
            <a:xfrm>
              <a:off x="1730374" y="2340732"/>
              <a:ext cx="198152" cy="320988"/>
            </a:xfrm>
            <a:prstGeom prst="downArrow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solidFill>
                <a:srgbClr val="A5A5A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8" name="Straight Arrow Connector 96">
              <a:extLst>
                <a:ext uri="{FF2B5EF4-FFF2-40B4-BE49-F238E27FC236}">
                  <a16:creationId xmlns="" xmlns:a16="http://schemas.microsoft.com/office/drawing/2014/main" id="{95E0CC0A-F42F-47EF-8EE2-58667BBC2CAE}"/>
                </a:ext>
              </a:extLst>
            </p:cNvPr>
            <p:cNvCxnSpPr>
              <a:cxnSpLocks/>
            </p:cNvCxnSpPr>
            <p:nvPr/>
          </p:nvCxnSpPr>
          <p:spPr>
            <a:xfrm>
              <a:off x="993009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39" name="Straight Arrow Connector 97">
              <a:extLst>
                <a:ext uri="{FF2B5EF4-FFF2-40B4-BE49-F238E27FC236}">
                  <a16:creationId xmlns="" xmlns:a16="http://schemas.microsoft.com/office/drawing/2014/main" id="{0355C0AD-943C-44EB-A6BB-6E0FA7D884AC}"/>
                </a:ext>
              </a:extLst>
            </p:cNvPr>
            <p:cNvCxnSpPr>
              <a:cxnSpLocks/>
            </p:cNvCxnSpPr>
            <p:nvPr/>
          </p:nvCxnSpPr>
          <p:spPr>
            <a:xfrm>
              <a:off x="1229967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sp>
          <p:nvSpPr>
            <p:cNvPr id="140" name="TextBox 49">
              <a:extLst>
                <a:ext uri="{FF2B5EF4-FFF2-40B4-BE49-F238E27FC236}">
                  <a16:creationId xmlns="" xmlns:a16="http://schemas.microsoft.com/office/drawing/2014/main" id="{74E28C7F-CDA1-445F-A11E-6240A27A81BE}"/>
                </a:ext>
              </a:extLst>
            </p:cNvPr>
            <p:cNvSpPr txBox="1"/>
            <p:nvPr/>
          </p:nvSpPr>
          <p:spPr>
            <a:xfrm>
              <a:off x="745879" y="27693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41" name="TextBox 99">
              <a:extLst>
                <a:ext uri="{FF2B5EF4-FFF2-40B4-BE49-F238E27FC236}">
                  <a16:creationId xmlns="" xmlns:a16="http://schemas.microsoft.com/office/drawing/2014/main" id="{250847D2-BEC7-4138-945F-9DC106158D58}"/>
                </a:ext>
              </a:extLst>
            </p:cNvPr>
            <p:cNvSpPr txBox="1"/>
            <p:nvPr/>
          </p:nvSpPr>
          <p:spPr>
            <a:xfrm>
              <a:off x="2867830" y="27693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cxnSp>
          <p:nvCxnSpPr>
            <p:cNvPr id="142" name="Straight Arrow Connector 100">
              <a:extLst>
                <a:ext uri="{FF2B5EF4-FFF2-40B4-BE49-F238E27FC236}">
                  <a16:creationId xmlns="" xmlns:a16="http://schemas.microsoft.com/office/drawing/2014/main" id="{E426A7BB-343F-4003-B177-24B101E14535}"/>
                </a:ext>
              </a:extLst>
            </p:cNvPr>
            <p:cNvCxnSpPr>
              <a:cxnSpLocks/>
            </p:cNvCxnSpPr>
            <p:nvPr/>
          </p:nvCxnSpPr>
          <p:spPr>
            <a:xfrm>
              <a:off x="1703882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43" name="Straight Arrow Connector 101">
              <a:extLst>
                <a:ext uri="{FF2B5EF4-FFF2-40B4-BE49-F238E27FC236}">
                  <a16:creationId xmlns="" xmlns:a16="http://schemas.microsoft.com/office/drawing/2014/main" id="{73DCBDE8-C5ED-481D-9221-BAD9B15AD6CC}"/>
                </a:ext>
              </a:extLst>
            </p:cNvPr>
            <p:cNvCxnSpPr>
              <a:cxnSpLocks/>
            </p:cNvCxnSpPr>
            <p:nvPr/>
          </p:nvCxnSpPr>
          <p:spPr>
            <a:xfrm>
              <a:off x="1466925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44" name="Straight Arrow Connector 102">
              <a:extLst>
                <a:ext uri="{FF2B5EF4-FFF2-40B4-BE49-F238E27FC236}">
                  <a16:creationId xmlns="" xmlns:a16="http://schemas.microsoft.com/office/drawing/2014/main" id="{952DB87F-F32C-480D-8C72-AC28194A6FCF}"/>
                </a:ext>
              </a:extLst>
            </p:cNvPr>
            <p:cNvCxnSpPr>
              <a:cxnSpLocks/>
            </p:cNvCxnSpPr>
            <p:nvPr/>
          </p:nvCxnSpPr>
          <p:spPr>
            <a:xfrm>
              <a:off x="1940840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45" name="Straight Connector 103">
              <a:extLst>
                <a:ext uri="{FF2B5EF4-FFF2-40B4-BE49-F238E27FC236}">
                  <a16:creationId xmlns="" xmlns:a16="http://schemas.microsoft.com/office/drawing/2014/main" id="{4092C0CA-FDC4-49F5-9F48-E60791451E6F}"/>
                </a:ext>
              </a:extLst>
            </p:cNvPr>
            <p:cNvCxnSpPr>
              <a:cxnSpLocks/>
            </p:cNvCxnSpPr>
            <p:nvPr/>
          </p:nvCxnSpPr>
          <p:spPr>
            <a:xfrm>
              <a:off x="2643261" y="207569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46" name="Straight Connector 104">
              <a:extLst>
                <a:ext uri="{FF2B5EF4-FFF2-40B4-BE49-F238E27FC236}">
                  <a16:creationId xmlns="" xmlns:a16="http://schemas.microsoft.com/office/drawing/2014/main" id="{7C331816-F9AB-4EBD-ADBB-6B7DF94AAF13}"/>
                </a:ext>
              </a:extLst>
            </p:cNvPr>
            <p:cNvCxnSpPr>
              <a:cxnSpLocks/>
            </p:cNvCxnSpPr>
            <p:nvPr/>
          </p:nvCxnSpPr>
          <p:spPr>
            <a:xfrm>
              <a:off x="2650405" y="224143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47" name="Straight Connector 105">
              <a:extLst>
                <a:ext uri="{FF2B5EF4-FFF2-40B4-BE49-F238E27FC236}">
                  <a16:creationId xmlns="" xmlns:a16="http://schemas.microsoft.com/office/drawing/2014/main" id="{26509887-7C92-4505-AB54-69F91F7E6816}"/>
                </a:ext>
              </a:extLst>
            </p:cNvPr>
            <p:cNvCxnSpPr>
              <a:cxnSpLocks/>
            </p:cNvCxnSpPr>
            <p:nvPr/>
          </p:nvCxnSpPr>
          <p:spPr>
            <a:xfrm>
              <a:off x="592293" y="2075271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48" name="Straight Connector 106">
              <a:extLst>
                <a:ext uri="{FF2B5EF4-FFF2-40B4-BE49-F238E27FC236}">
                  <a16:creationId xmlns="" xmlns:a16="http://schemas.microsoft.com/office/drawing/2014/main" id="{1B934705-13EF-4692-8C16-AB859A3C7145}"/>
                </a:ext>
              </a:extLst>
            </p:cNvPr>
            <p:cNvCxnSpPr>
              <a:cxnSpLocks/>
            </p:cNvCxnSpPr>
            <p:nvPr/>
          </p:nvCxnSpPr>
          <p:spPr>
            <a:xfrm>
              <a:off x="599437" y="2241006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49" name="Straight Connector 107">
              <a:extLst>
                <a:ext uri="{FF2B5EF4-FFF2-40B4-BE49-F238E27FC236}">
                  <a16:creationId xmlns="" xmlns:a16="http://schemas.microsoft.com/office/drawing/2014/main" id="{78FCC221-A64E-4C56-894A-E1E8E3C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607552" y="274067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0" name="Straight Connector 108">
              <a:extLst>
                <a:ext uri="{FF2B5EF4-FFF2-40B4-BE49-F238E27FC236}">
                  <a16:creationId xmlns="" xmlns:a16="http://schemas.microsoft.com/office/drawing/2014/main" id="{1C60D4F2-58EC-45B6-9F1B-7F056652C6BF}"/>
                </a:ext>
              </a:extLst>
            </p:cNvPr>
            <p:cNvCxnSpPr>
              <a:cxnSpLocks/>
            </p:cNvCxnSpPr>
            <p:nvPr/>
          </p:nvCxnSpPr>
          <p:spPr>
            <a:xfrm>
              <a:off x="614696" y="288355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1" name="Straight Connector 109">
              <a:extLst>
                <a:ext uri="{FF2B5EF4-FFF2-40B4-BE49-F238E27FC236}">
                  <a16:creationId xmlns="" xmlns:a16="http://schemas.microsoft.com/office/drawing/2014/main" id="{3823C580-7209-4162-9F3E-AB7BD1F72A52}"/>
                </a:ext>
              </a:extLst>
            </p:cNvPr>
            <p:cNvCxnSpPr>
              <a:cxnSpLocks/>
            </p:cNvCxnSpPr>
            <p:nvPr/>
          </p:nvCxnSpPr>
          <p:spPr>
            <a:xfrm>
              <a:off x="757578" y="288355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2" name="Straight Connector 110">
              <a:extLst>
                <a:ext uri="{FF2B5EF4-FFF2-40B4-BE49-F238E27FC236}">
                  <a16:creationId xmlns="" xmlns:a16="http://schemas.microsoft.com/office/drawing/2014/main" id="{601FDF2E-80A4-4F03-880C-17DAADBCF1EA}"/>
                </a:ext>
              </a:extLst>
            </p:cNvPr>
            <p:cNvCxnSpPr>
              <a:cxnSpLocks/>
            </p:cNvCxnSpPr>
            <p:nvPr/>
          </p:nvCxnSpPr>
          <p:spPr>
            <a:xfrm>
              <a:off x="770438" y="302642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3" name="Straight Connector 111">
              <a:extLst>
                <a:ext uri="{FF2B5EF4-FFF2-40B4-BE49-F238E27FC236}">
                  <a16:creationId xmlns="" xmlns:a16="http://schemas.microsoft.com/office/drawing/2014/main" id="{D4D0E7BB-E771-4D5C-8D26-5AB25FFDEE01}"/>
                </a:ext>
              </a:extLst>
            </p:cNvPr>
            <p:cNvCxnSpPr>
              <a:cxnSpLocks/>
            </p:cNvCxnSpPr>
            <p:nvPr/>
          </p:nvCxnSpPr>
          <p:spPr>
            <a:xfrm>
              <a:off x="2916399" y="2882604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4" name="Straight Connector 112">
              <a:extLst>
                <a:ext uri="{FF2B5EF4-FFF2-40B4-BE49-F238E27FC236}">
                  <a16:creationId xmlns="" xmlns:a16="http://schemas.microsoft.com/office/drawing/2014/main" id="{E72F91F8-6714-4C3D-B669-881F64F1376E}"/>
                </a:ext>
              </a:extLst>
            </p:cNvPr>
            <p:cNvCxnSpPr>
              <a:cxnSpLocks/>
            </p:cNvCxnSpPr>
            <p:nvPr/>
          </p:nvCxnSpPr>
          <p:spPr>
            <a:xfrm>
              <a:off x="2923543" y="3025479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5" name="Straight Connector 113">
              <a:extLst>
                <a:ext uri="{FF2B5EF4-FFF2-40B4-BE49-F238E27FC236}">
                  <a16:creationId xmlns="" xmlns:a16="http://schemas.microsoft.com/office/drawing/2014/main" id="{6BE99F9B-3163-4F2E-836E-60D8D86B5408}"/>
                </a:ext>
              </a:extLst>
            </p:cNvPr>
            <p:cNvCxnSpPr>
              <a:cxnSpLocks/>
            </p:cNvCxnSpPr>
            <p:nvPr/>
          </p:nvCxnSpPr>
          <p:spPr>
            <a:xfrm>
              <a:off x="2644265" y="2738604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6" name="Straight Connector 114">
              <a:extLst>
                <a:ext uri="{FF2B5EF4-FFF2-40B4-BE49-F238E27FC236}">
                  <a16:creationId xmlns="" xmlns:a16="http://schemas.microsoft.com/office/drawing/2014/main" id="{0C3C4DB5-F416-4CDE-9EF2-EA1375280816}"/>
                </a:ext>
              </a:extLst>
            </p:cNvPr>
            <p:cNvCxnSpPr>
              <a:cxnSpLocks/>
            </p:cNvCxnSpPr>
            <p:nvPr/>
          </p:nvCxnSpPr>
          <p:spPr>
            <a:xfrm>
              <a:off x="2651409" y="2881479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57" name="Straight Arrow Connector 115">
              <a:extLst>
                <a:ext uri="{FF2B5EF4-FFF2-40B4-BE49-F238E27FC236}">
                  <a16:creationId xmlns="" xmlns:a16="http://schemas.microsoft.com/office/drawing/2014/main" id="{4520284F-F758-4600-A50E-DE3B95FB6023}"/>
                </a:ext>
              </a:extLst>
            </p:cNvPr>
            <p:cNvCxnSpPr>
              <a:cxnSpLocks/>
            </p:cNvCxnSpPr>
            <p:nvPr/>
          </p:nvCxnSpPr>
          <p:spPr>
            <a:xfrm>
              <a:off x="2170682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58" name="Straight Arrow Connector 116">
              <a:extLst>
                <a:ext uri="{FF2B5EF4-FFF2-40B4-BE49-F238E27FC236}">
                  <a16:creationId xmlns="" xmlns:a16="http://schemas.microsoft.com/office/drawing/2014/main" id="{FA0AA4F3-24C1-4C20-A3CF-D594F57196DC}"/>
                </a:ext>
              </a:extLst>
            </p:cNvPr>
            <p:cNvCxnSpPr>
              <a:cxnSpLocks/>
            </p:cNvCxnSpPr>
            <p:nvPr/>
          </p:nvCxnSpPr>
          <p:spPr>
            <a:xfrm>
              <a:off x="2644598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159" name="Straight Arrow Connector 117">
              <a:extLst>
                <a:ext uri="{FF2B5EF4-FFF2-40B4-BE49-F238E27FC236}">
                  <a16:creationId xmlns="" xmlns:a16="http://schemas.microsoft.com/office/drawing/2014/main" id="{1FDC6E9D-BCC9-4FA5-93F8-FB3B6A9DFE03}"/>
                </a:ext>
              </a:extLst>
            </p:cNvPr>
            <p:cNvCxnSpPr>
              <a:cxnSpLocks/>
            </p:cNvCxnSpPr>
            <p:nvPr/>
          </p:nvCxnSpPr>
          <p:spPr>
            <a:xfrm>
              <a:off x="2407640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sp>
          <p:nvSpPr>
            <p:cNvPr id="160" name="TextBox 118">
              <a:extLst>
                <a:ext uri="{FF2B5EF4-FFF2-40B4-BE49-F238E27FC236}">
                  <a16:creationId xmlns="" xmlns:a16="http://schemas.microsoft.com/office/drawing/2014/main" id="{24720B3F-8353-413F-B8A9-FF0866D7D631}"/>
                </a:ext>
              </a:extLst>
            </p:cNvPr>
            <p:cNvSpPr txBox="1"/>
            <p:nvPr/>
          </p:nvSpPr>
          <p:spPr>
            <a:xfrm flipH="1">
              <a:off x="709200" y="3195613"/>
              <a:ext cx="23819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accent2"/>
                  </a:solidFill>
                  <a:latin typeface="+mj-lt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 A,  A,  B,  O,  M,  M,  P,  D, …  </a:t>
              </a:r>
            </a:p>
          </p:txBody>
        </p:sp>
      </p:grpSp>
      <p:grpSp>
        <p:nvGrpSpPr>
          <p:cNvPr id="248" name="Group 4">
            <a:extLst>
              <a:ext uri="{FF2B5EF4-FFF2-40B4-BE49-F238E27FC236}">
                <a16:creationId xmlns="" xmlns:a16="http://schemas.microsoft.com/office/drawing/2014/main" id="{6A9A498D-5FFE-4BBF-BBA5-4F2E8FCF0373}"/>
              </a:ext>
            </a:extLst>
          </p:cNvPr>
          <p:cNvGrpSpPr/>
          <p:nvPr/>
        </p:nvGrpSpPr>
        <p:grpSpPr>
          <a:xfrm>
            <a:off x="3238257" y="4051416"/>
            <a:ext cx="3074788" cy="2025512"/>
            <a:chOff x="8865212" y="1614312"/>
            <a:chExt cx="3074788" cy="2025512"/>
          </a:xfrm>
        </p:grpSpPr>
        <p:sp>
          <p:nvSpPr>
            <p:cNvPr id="249" name="Rectangle 5">
              <a:extLst>
                <a:ext uri="{FF2B5EF4-FFF2-40B4-BE49-F238E27FC236}">
                  <a16:creationId xmlns="" xmlns:a16="http://schemas.microsoft.com/office/drawing/2014/main" id="{0D683424-6F8B-4C85-9C2D-AA36C1262C36}"/>
                </a:ext>
              </a:extLst>
            </p:cNvPr>
            <p:cNvSpPr/>
            <p:nvPr/>
          </p:nvSpPr>
          <p:spPr>
            <a:xfrm>
              <a:off x="8886087" y="3087519"/>
              <a:ext cx="3035730" cy="540000"/>
            </a:xfrm>
            <a:prstGeom prst="rect">
              <a:avLst/>
            </a:prstGeom>
            <a:solidFill>
              <a:srgbClr val="4472C4">
                <a:lumMod val="20000"/>
                <a:lumOff val="80000"/>
                <a:alpha val="38000"/>
              </a:srgbClr>
            </a:solidFill>
          </p:spPr>
          <p:txBody>
            <a:bodyPr rot="0" spcFirstLastPara="0" vertOverflow="overflow" horzOverflow="overflow" vert="horz" wrap="square" lIns="36000" tIns="45720" rIns="36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TextBox 6">
              <a:extLst>
                <a:ext uri="{FF2B5EF4-FFF2-40B4-BE49-F238E27FC236}">
                  <a16:creationId xmlns="" xmlns:a16="http://schemas.microsoft.com/office/drawing/2014/main" id="{2A49F0AA-058F-441F-8997-4AAA85B87FF3}"/>
                </a:ext>
              </a:extLst>
            </p:cNvPr>
            <p:cNvSpPr txBox="1"/>
            <p:nvPr/>
          </p:nvSpPr>
          <p:spPr>
            <a:xfrm>
              <a:off x="9276604" y="1614312"/>
              <a:ext cx="8274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Overlay 1</a:t>
              </a:r>
            </a:p>
          </p:txBody>
        </p:sp>
        <p:sp>
          <p:nvSpPr>
            <p:cNvPr id="251" name="TextBox 7">
              <a:extLst>
                <a:ext uri="{FF2B5EF4-FFF2-40B4-BE49-F238E27FC236}">
                  <a16:creationId xmlns="" xmlns:a16="http://schemas.microsoft.com/office/drawing/2014/main" id="{57E8FF25-0337-49B8-8B33-732B0250F406}"/>
                </a:ext>
              </a:extLst>
            </p:cNvPr>
            <p:cNvSpPr txBox="1"/>
            <p:nvPr/>
          </p:nvSpPr>
          <p:spPr>
            <a:xfrm>
              <a:off x="10793811" y="1614312"/>
              <a:ext cx="8274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Overlay 2</a:t>
              </a:r>
            </a:p>
          </p:txBody>
        </p:sp>
        <p:sp>
          <p:nvSpPr>
            <p:cNvPr id="253" name="Oval 9">
              <a:extLst>
                <a:ext uri="{FF2B5EF4-FFF2-40B4-BE49-F238E27FC236}">
                  <a16:creationId xmlns="" xmlns:a16="http://schemas.microsoft.com/office/drawing/2014/main" id="{915CC786-9133-4BD6-A35C-696A01D9D4FD}"/>
                </a:ext>
              </a:extLst>
            </p:cNvPr>
            <p:cNvSpPr/>
            <p:nvPr/>
          </p:nvSpPr>
          <p:spPr>
            <a:xfrm>
              <a:off x="8970200" y="2351912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cxnSp>
          <p:nvCxnSpPr>
            <p:cNvPr id="254" name="Straight Connector 10">
              <a:extLst>
                <a:ext uri="{FF2B5EF4-FFF2-40B4-BE49-F238E27FC236}">
                  <a16:creationId xmlns="" xmlns:a16="http://schemas.microsoft.com/office/drawing/2014/main" id="{755AB631-218F-4B5F-9599-509F1688F115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33" y="2046155"/>
              <a:ext cx="421336" cy="394856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55" name="Straight Connector 11">
              <a:extLst>
                <a:ext uri="{FF2B5EF4-FFF2-40B4-BE49-F238E27FC236}">
                  <a16:creationId xmlns="" xmlns:a16="http://schemas.microsoft.com/office/drawing/2014/main" id="{F0D6DBA9-66E5-4DCF-8022-42C9F5A582BF}"/>
                </a:ext>
              </a:extLst>
            </p:cNvPr>
            <p:cNvCxnSpPr>
              <a:cxnSpLocks/>
            </p:cNvCxnSpPr>
            <p:nvPr/>
          </p:nvCxnSpPr>
          <p:spPr>
            <a:xfrm>
              <a:off x="9432969" y="2441011"/>
              <a:ext cx="510598" cy="30884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56" name="Straight Connector 12">
              <a:extLst>
                <a:ext uri="{FF2B5EF4-FFF2-40B4-BE49-F238E27FC236}">
                  <a16:creationId xmlns="" xmlns:a16="http://schemas.microsoft.com/office/drawing/2014/main" id="{F31C1055-5622-41C2-999D-92DC212A0158}"/>
                </a:ext>
              </a:extLst>
            </p:cNvPr>
            <p:cNvCxnSpPr>
              <a:cxnSpLocks/>
            </p:cNvCxnSpPr>
            <p:nvPr/>
          </p:nvCxnSpPr>
          <p:spPr>
            <a:xfrm>
              <a:off x="9876796" y="1930517"/>
              <a:ext cx="65100" cy="537293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57" name="Straight Connector 13">
              <a:extLst>
                <a:ext uri="{FF2B5EF4-FFF2-40B4-BE49-F238E27FC236}">
                  <a16:creationId xmlns="" xmlns:a16="http://schemas.microsoft.com/office/drawing/2014/main" id="{FC90D1E2-8D08-458E-BBCA-DCF76EF6B7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1555" y="2441011"/>
              <a:ext cx="541414" cy="279966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58" name="Straight Connector 14">
              <a:extLst>
                <a:ext uri="{FF2B5EF4-FFF2-40B4-BE49-F238E27FC236}">
                  <a16:creationId xmlns="" xmlns:a16="http://schemas.microsoft.com/office/drawing/2014/main" id="{5B76700B-80AF-45A1-A43C-6D2D2783A789}"/>
                </a:ext>
              </a:extLst>
            </p:cNvPr>
            <p:cNvCxnSpPr>
              <a:cxnSpLocks/>
            </p:cNvCxnSpPr>
            <p:nvPr/>
          </p:nvCxnSpPr>
          <p:spPr>
            <a:xfrm>
              <a:off x="9941896" y="2471895"/>
              <a:ext cx="414529" cy="262732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259" name="Oval 15">
              <a:extLst>
                <a:ext uri="{FF2B5EF4-FFF2-40B4-BE49-F238E27FC236}">
                  <a16:creationId xmlns="" xmlns:a16="http://schemas.microsoft.com/office/drawing/2014/main" id="{E07A96EE-F63A-4B1B-A91E-F86693B75B0F}"/>
                </a:ext>
              </a:extLst>
            </p:cNvPr>
            <p:cNvSpPr/>
            <p:nvPr/>
          </p:nvSpPr>
          <p:spPr>
            <a:xfrm>
              <a:off x="9448995" y="2018406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60" name="Oval 16">
              <a:extLst>
                <a:ext uri="{FF2B5EF4-FFF2-40B4-BE49-F238E27FC236}">
                  <a16:creationId xmlns="" xmlns:a16="http://schemas.microsoft.com/office/drawing/2014/main" id="{629FE12F-E16E-44CE-A2D2-C589C73AB2B0}"/>
                </a:ext>
              </a:extLst>
            </p:cNvPr>
            <p:cNvSpPr/>
            <p:nvPr/>
          </p:nvSpPr>
          <p:spPr>
            <a:xfrm>
              <a:off x="10037334" y="2261347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61" name="Oval 17">
              <a:extLst>
                <a:ext uri="{FF2B5EF4-FFF2-40B4-BE49-F238E27FC236}">
                  <a16:creationId xmlns="" xmlns:a16="http://schemas.microsoft.com/office/drawing/2014/main" id="{0254E7EF-9425-430B-8570-03B63C38CB40}"/>
                </a:ext>
              </a:extLst>
            </p:cNvPr>
            <p:cNvSpPr/>
            <p:nvPr/>
          </p:nvSpPr>
          <p:spPr>
            <a:xfrm>
              <a:off x="9830859" y="2615112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262" name="Straight Connector 18">
              <a:extLst>
                <a:ext uri="{FF2B5EF4-FFF2-40B4-BE49-F238E27FC236}">
                  <a16:creationId xmlns="" xmlns:a16="http://schemas.microsoft.com/office/drawing/2014/main" id="{2A19B125-3216-46E7-B823-896AC7D84E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37696" y="2276314"/>
              <a:ext cx="115202" cy="651548"/>
            </a:xfrm>
            <a:prstGeom prst="line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63" name="Straight Connector 19">
              <a:extLst>
                <a:ext uri="{FF2B5EF4-FFF2-40B4-BE49-F238E27FC236}">
                  <a16:creationId xmlns="" xmlns:a16="http://schemas.microsoft.com/office/drawing/2014/main" id="{28888866-2A03-4F98-8C34-E4ADB030C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4833" y="2260833"/>
              <a:ext cx="573753" cy="6330"/>
            </a:xfrm>
            <a:prstGeom prst="line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64" name="Straight Connector 20">
              <a:extLst>
                <a:ext uri="{FF2B5EF4-FFF2-40B4-BE49-F238E27FC236}">
                  <a16:creationId xmlns="" xmlns:a16="http://schemas.microsoft.com/office/drawing/2014/main" id="{0D3A57D3-9606-4F88-AF98-5F5E7D1D1B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97485" y="2260831"/>
              <a:ext cx="282087" cy="576383"/>
            </a:xfrm>
            <a:prstGeom prst="line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65" name="Straight Connector 21">
              <a:extLst>
                <a:ext uri="{FF2B5EF4-FFF2-40B4-BE49-F238E27FC236}">
                  <a16:creationId xmlns="" xmlns:a16="http://schemas.microsoft.com/office/drawing/2014/main" id="{FA1F849C-DF62-4F65-99D9-E1B89520068D}"/>
                </a:ext>
              </a:extLst>
            </p:cNvPr>
            <p:cNvCxnSpPr>
              <a:cxnSpLocks/>
            </p:cNvCxnSpPr>
            <p:nvPr/>
          </p:nvCxnSpPr>
          <p:spPr>
            <a:xfrm>
              <a:off x="10652072" y="2020608"/>
              <a:ext cx="285624" cy="247305"/>
            </a:xfrm>
            <a:prstGeom prst="line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66" name="Straight Connector 22">
              <a:extLst>
                <a:ext uri="{FF2B5EF4-FFF2-40B4-BE49-F238E27FC236}">
                  <a16:creationId xmlns="" xmlns:a16="http://schemas.microsoft.com/office/drawing/2014/main" id="{4E22A04D-164A-4CE5-A271-7ACD38D6A6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97483" y="2086779"/>
              <a:ext cx="303499" cy="174052"/>
            </a:xfrm>
            <a:prstGeom prst="line">
              <a:avLst/>
            </a:prstGeom>
            <a:solidFill>
              <a:srgbClr val="70AD47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267" name="Oval 23">
              <a:extLst>
                <a:ext uri="{FF2B5EF4-FFF2-40B4-BE49-F238E27FC236}">
                  <a16:creationId xmlns="" xmlns:a16="http://schemas.microsoft.com/office/drawing/2014/main" id="{6AD14984-132B-4545-9111-1FAB6D19F56C}"/>
                </a:ext>
              </a:extLst>
            </p:cNvPr>
            <p:cNvSpPr/>
            <p:nvPr/>
          </p:nvSpPr>
          <p:spPr>
            <a:xfrm>
              <a:off x="10563482" y="2320007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68" name="Oval 24">
              <a:extLst>
                <a:ext uri="{FF2B5EF4-FFF2-40B4-BE49-F238E27FC236}">
                  <a16:creationId xmlns="" xmlns:a16="http://schemas.microsoft.com/office/drawing/2014/main" id="{34108D74-CDA8-4C99-8898-281AE5D1E956}"/>
                </a:ext>
              </a:extLst>
            </p:cNvPr>
            <p:cNvSpPr/>
            <p:nvPr/>
          </p:nvSpPr>
          <p:spPr>
            <a:xfrm>
              <a:off x="11076714" y="1992731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69" name="Oval 25">
              <a:extLst>
                <a:ext uri="{FF2B5EF4-FFF2-40B4-BE49-F238E27FC236}">
                  <a16:creationId xmlns="" xmlns:a16="http://schemas.microsoft.com/office/drawing/2014/main" id="{5747DC2C-DDFF-41CC-9FD7-E73DD5280872}"/>
                </a:ext>
              </a:extLst>
            </p:cNvPr>
            <p:cNvSpPr/>
            <p:nvPr/>
          </p:nvSpPr>
          <p:spPr>
            <a:xfrm>
              <a:off x="11652000" y="2224111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270" name="Oval 26">
              <a:extLst>
                <a:ext uri="{FF2B5EF4-FFF2-40B4-BE49-F238E27FC236}">
                  <a16:creationId xmlns="" xmlns:a16="http://schemas.microsoft.com/office/drawing/2014/main" id="{5E6CBBC2-8CAE-480F-8189-921FF72C180A}"/>
                </a:ext>
              </a:extLst>
            </p:cNvPr>
            <p:cNvSpPr/>
            <p:nvPr/>
          </p:nvSpPr>
          <p:spPr>
            <a:xfrm>
              <a:off x="11186064" y="2708181"/>
              <a:ext cx="288000" cy="180000"/>
            </a:xfrm>
            <a:prstGeom prst="ellipse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71" name="Obdélník 85">
              <a:extLst>
                <a:ext uri="{FF2B5EF4-FFF2-40B4-BE49-F238E27FC236}">
                  <a16:creationId xmlns="" xmlns:a16="http://schemas.microsoft.com/office/drawing/2014/main" id="{3E56B808-034F-48D9-AAB7-81A23E0908C2}"/>
                </a:ext>
              </a:extLst>
            </p:cNvPr>
            <p:cNvSpPr/>
            <p:nvPr/>
          </p:nvSpPr>
          <p:spPr bwMode="auto">
            <a:xfrm>
              <a:off x="11033006" y="2332880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2" name="TextBox 28">
              <a:extLst>
                <a:ext uri="{FF2B5EF4-FFF2-40B4-BE49-F238E27FC236}">
                  <a16:creationId xmlns="" xmlns:a16="http://schemas.microsoft.com/office/drawing/2014/main" id="{54953083-880C-4BCD-A4A1-09E99596F519}"/>
                </a:ext>
              </a:extLst>
            </p:cNvPr>
            <p:cNvSpPr txBox="1"/>
            <p:nvPr/>
          </p:nvSpPr>
          <p:spPr>
            <a:xfrm>
              <a:off x="10971167" y="2442303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73" name="TextBox 29">
              <a:extLst>
                <a:ext uri="{FF2B5EF4-FFF2-40B4-BE49-F238E27FC236}">
                  <a16:creationId xmlns="" xmlns:a16="http://schemas.microsoft.com/office/drawing/2014/main" id="{FE6EA57B-8B08-443B-A573-C8B749CB0FB2}"/>
                </a:ext>
              </a:extLst>
            </p:cNvPr>
            <p:cNvSpPr txBox="1"/>
            <p:nvPr/>
          </p:nvSpPr>
          <p:spPr>
            <a:xfrm>
              <a:off x="11216183" y="2161087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74" name="Obdélník 85">
              <a:extLst>
                <a:ext uri="{FF2B5EF4-FFF2-40B4-BE49-F238E27FC236}">
                  <a16:creationId xmlns="" xmlns:a16="http://schemas.microsoft.com/office/drawing/2014/main" id="{D91C7D4A-A88A-49BE-BE66-235FFE5ADC94}"/>
                </a:ext>
              </a:extLst>
            </p:cNvPr>
            <p:cNvSpPr/>
            <p:nvPr/>
          </p:nvSpPr>
          <p:spPr bwMode="auto">
            <a:xfrm>
              <a:off x="11180448" y="2494962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5" name="TextBox 31">
              <a:extLst>
                <a:ext uri="{FF2B5EF4-FFF2-40B4-BE49-F238E27FC236}">
                  <a16:creationId xmlns="" xmlns:a16="http://schemas.microsoft.com/office/drawing/2014/main" id="{4CF20BA6-524A-45F9-87D7-943CB7CC407B}"/>
                </a:ext>
              </a:extLst>
            </p:cNvPr>
            <p:cNvSpPr txBox="1"/>
            <p:nvPr/>
          </p:nvSpPr>
          <p:spPr>
            <a:xfrm>
              <a:off x="10508357" y="2694961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276" name="Obdélník 85">
              <a:extLst>
                <a:ext uri="{FF2B5EF4-FFF2-40B4-BE49-F238E27FC236}">
                  <a16:creationId xmlns="" xmlns:a16="http://schemas.microsoft.com/office/drawing/2014/main" id="{7B133A00-60BC-47A0-8A5E-9409A0BF4830}"/>
                </a:ext>
              </a:extLst>
            </p:cNvPr>
            <p:cNvSpPr/>
            <p:nvPr/>
          </p:nvSpPr>
          <p:spPr bwMode="auto">
            <a:xfrm>
              <a:off x="10760005" y="2795475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7" name="Obdélník 85">
              <a:extLst>
                <a:ext uri="{FF2B5EF4-FFF2-40B4-BE49-F238E27FC236}">
                  <a16:creationId xmlns="" xmlns:a16="http://schemas.microsoft.com/office/drawing/2014/main" id="{56CBC1AA-BF31-47FD-BF57-9D09957E21AF}"/>
                </a:ext>
              </a:extLst>
            </p:cNvPr>
            <p:cNvSpPr/>
            <p:nvPr/>
          </p:nvSpPr>
          <p:spPr bwMode="auto">
            <a:xfrm>
              <a:off x="9446467" y="2324581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8" name="TextBox 34">
              <a:extLst>
                <a:ext uri="{FF2B5EF4-FFF2-40B4-BE49-F238E27FC236}">
                  <a16:creationId xmlns="" xmlns:a16="http://schemas.microsoft.com/office/drawing/2014/main" id="{0C3F1E67-D00E-4B0F-9F37-BCD7F03222FD}"/>
                </a:ext>
              </a:extLst>
            </p:cNvPr>
            <p:cNvSpPr txBox="1"/>
            <p:nvPr/>
          </p:nvSpPr>
          <p:spPr>
            <a:xfrm>
              <a:off x="9369388" y="2449244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79" name="TextBox 35">
              <a:extLst>
                <a:ext uri="{FF2B5EF4-FFF2-40B4-BE49-F238E27FC236}">
                  <a16:creationId xmlns="" xmlns:a16="http://schemas.microsoft.com/office/drawing/2014/main" id="{DC67F167-D0B0-4DDC-95C1-2F73069F9558}"/>
                </a:ext>
              </a:extLst>
            </p:cNvPr>
            <p:cNvSpPr txBox="1"/>
            <p:nvPr/>
          </p:nvSpPr>
          <p:spPr>
            <a:xfrm>
              <a:off x="9587886" y="2123170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80" name="Obdélník 85">
              <a:extLst>
                <a:ext uri="{FF2B5EF4-FFF2-40B4-BE49-F238E27FC236}">
                  <a16:creationId xmlns="" xmlns:a16="http://schemas.microsoft.com/office/drawing/2014/main" id="{46F11D1F-845C-41D8-AE9D-CF77CD0C65AF}"/>
                </a:ext>
              </a:extLst>
            </p:cNvPr>
            <p:cNvSpPr/>
            <p:nvPr/>
          </p:nvSpPr>
          <p:spPr bwMode="auto">
            <a:xfrm>
              <a:off x="9593909" y="2494283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81" name="TextBox 37">
              <a:extLst>
                <a:ext uri="{FF2B5EF4-FFF2-40B4-BE49-F238E27FC236}">
                  <a16:creationId xmlns="" xmlns:a16="http://schemas.microsoft.com/office/drawing/2014/main" id="{52E34AA5-4A6C-4559-A835-92CEFA8C578A}"/>
                </a:ext>
              </a:extLst>
            </p:cNvPr>
            <p:cNvSpPr txBox="1"/>
            <p:nvPr/>
          </p:nvSpPr>
          <p:spPr>
            <a:xfrm>
              <a:off x="8906578" y="2689202"/>
              <a:ext cx="3064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282" name="Obdélník 85">
              <a:extLst>
                <a:ext uri="{FF2B5EF4-FFF2-40B4-BE49-F238E27FC236}">
                  <a16:creationId xmlns="" xmlns:a16="http://schemas.microsoft.com/office/drawing/2014/main" id="{BBBF8A56-4521-4D8F-AA86-C93BF0FDA37B}"/>
                </a:ext>
              </a:extLst>
            </p:cNvPr>
            <p:cNvSpPr/>
            <p:nvPr/>
          </p:nvSpPr>
          <p:spPr bwMode="auto">
            <a:xfrm>
              <a:off x="9158226" y="2789716"/>
              <a:ext cx="211821" cy="66483"/>
            </a:xfrm>
            <a:prstGeom prst="rect">
              <a:avLst/>
            </a:prstGeom>
            <a:pattFill prst="dkVert">
              <a:fgClr>
                <a:srgbClr val="ED7D31">
                  <a:lumMod val="75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83" name="TextBox 39">
              <a:extLst>
                <a:ext uri="{FF2B5EF4-FFF2-40B4-BE49-F238E27FC236}">
                  <a16:creationId xmlns="" xmlns:a16="http://schemas.microsoft.com/office/drawing/2014/main" id="{C34E5DEA-1AE2-4193-AD1E-C0A8C8130791}"/>
                </a:ext>
              </a:extLst>
            </p:cNvPr>
            <p:cNvSpPr txBox="1"/>
            <p:nvPr/>
          </p:nvSpPr>
          <p:spPr>
            <a:xfrm>
              <a:off x="8865212" y="3099824"/>
              <a:ext cx="3065552" cy="54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lIns="36000" rIns="36000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G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 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G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     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→ (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</a:rPr>
                <a:t>H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MW matching: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  <a:r>
                <a:rPr kumimoji="0" lang="en-US" sz="13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3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84" name="Straight Connector 40">
              <a:extLst>
                <a:ext uri="{FF2B5EF4-FFF2-40B4-BE49-F238E27FC236}">
                  <a16:creationId xmlns="" xmlns:a16="http://schemas.microsoft.com/office/drawing/2014/main" id="{2D02259E-1067-4936-928D-F59E7EAEFF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0081" y="3420380"/>
              <a:ext cx="36000" cy="111464"/>
            </a:xfrm>
            <a:prstGeom prst="line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85" name="Group 120">
            <a:extLst>
              <a:ext uri="{FF2B5EF4-FFF2-40B4-BE49-F238E27FC236}">
                <a16:creationId xmlns="" xmlns:a16="http://schemas.microsoft.com/office/drawing/2014/main" id="{DC450E15-CAC1-4BA5-8A7D-50AB6FFD0B42}"/>
              </a:ext>
            </a:extLst>
          </p:cNvPr>
          <p:cNvGrpSpPr/>
          <p:nvPr/>
        </p:nvGrpSpPr>
        <p:grpSpPr>
          <a:xfrm>
            <a:off x="539552" y="4584619"/>
            <a:ext cx="2599628" cy="1554914"/>
            <a:chOff x="558704" y="1948476"/>
            <a:chExt cx="2599628" cy="1554914"/>
          </a:xfrm>
        </p:grpSpPr>
        <p:sp>
          <p:nvSpPr>
            <p:cNvPr id="286" name="Obdélník 6">
              <a:extLst>
                <a:ext uri="{FF2B5EF4-FFF2-40B4-BE49-F238E27FC236}">
                  <a16:creationId xmlns="" xmlns:a16="http://schemas.microsoft.com/office/drawing/2014/main" id="{A5511397-CE67-4898-9766-D86D84D66CF5}"/>
                </a:ext>
              </a:extLst>
            </p:cNvPr>
            <p:cNvSpPr/>
            <p:nvPr/>
          </p:nvSpPr>
          <p:spPr bwMode="auto">
            <a:xfrm>
              <a:off x="782732" y="2074500"/>
              <a:ext cx="1863093" cy="165916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4207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293" name="TextBox 49">
              <a:extLst>
                <a:ext uri="{FF2B5EF4-FFF2-40B4-BE49-F238E27FC236}">
                  <a16:creationId xmlns="" xmlns:a16="http://schemas.microsoft.com/office/drawing/2014/main" id="{BC58A5C1-8663-4247-B950-540126C041D8}"/>
                </a:ext>
              </a:extLst>
            </p:cNvPr>
            <p:cNvSpPr txBox="1"/>
            <p:nvPr/>
          </p:nvSpPr>
          <p:spPr>
            <a:xfrm>
              <a:off x="2586108" y="1948476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294" name="TextBox 49">
              <a:extLst>
                <a:ext uri="{FF2B5EF4-FFF2-40B4-BE49-F238E27FC236}">
                  <a16:creationId xmlns="" xmlns:a16="http://schemas.microsoft.com/office/drawing/2014/main" id="{49E2252E-9896-48E9-8781-782EDC7B4343}"/>
                </a:ext>
              </a:extLst>
            </p:cNvPr>
            <p:cNvSpPr txBox="1"/>
            <p:nvPr/>
          </p:nvSpPr>
          <p:spPr>
            <a:xfrm>
              <a:off x="558704" y="1949867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296" name="Obdélník 84">
              <a:extLst>
                <a:ext uri="{FF2B5EF4-FFF2-40B4-BE49-F238E27FC236}">
                  <a16:creationId xmlns="" xmlns:a16="http://schemas.microsoft.com/office/drawing/2014/main" id="{A32AA8A9-A23D-47C6-95DA-F70833098C85}"/>
                </a:ext>
              </a:extLst>
            </p:cNvPr>
            <p:cNvSpPr/>
            <p:nvPr/>
          </p:nvSpPr>
          <p:spPr bwMode="auto">
            <a:xfrm>
              <a:off x="803916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7" name="Obdélník 85">
              <a:extLst>
                <a:ext uri="{FF2B5EF4-FFF2-40B4-BE49-F238E27FC236}">
                  <a16:creationId xmlns="" xmlns:a16="http://schemas.microsoft.com/office/drawing/2014/main" id="{50EA2F82-7C61-46EF-AE27-16AE1EE16E81}"/>
                </a:ext>
              </a:extLst>
            </p:cNvPr>
            <p:cNvSpPr/>
            <p:nvPr/>
          </p:nvSpPr>
          <p:spPr bwMode="auto">
            <a:xfrm>
              <a:off x="1179827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8" name="Obdélník 86">
              <a:extLst>
                <a:ext uri="{FF2B5EF4-FFF2-40B4-BE49-F238E27FC236}">
                  <a16:creationId xmlns="" xmlns:a16="http://schemas.microsoft.com/office/drawing/2014/main" id="{9BA9F1B8-D037-4F17-8C3A-67C9CE1105C5}"/>
                </a:ext>
              </a:extLst>
            </p:cNvPr>
            <p:cNvSpPr/>
            <p:nvPr/>
          </p:nvSpPr>
          <p:spPr bwMode="auto">
            <a:xfrm>
              <a:off x="1665905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9" name="Obdélník 87">
              <a:extLst>
                <a:ext uri="{FF2B5EF4-FFF2-40B4-BE49-F238E27FC236}">
                  <a16:creationId xmlns="" xmlns:a16="http://schemas.microsoft.com/office/drawing/2014/main" id="{6AEEDB3C-42CA-4E7B-8DBF-E2D82301C757}"/>
                </a:ext>
              </a:extLst>
            </p:cNvPr>
            <p:cNvSpPr/>
            <p:nvPr/>
          </p:nvSpPr>
          <p:spPr bwMode="auto">
            <a:xfrm>
              <a:off x="2156598" y="2741174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0" name="Obdélník 90">
              <a:extLst>
                <a:ext uri="{FF2B5EF4-FFF2-40B4-BE49-F238E27FC236}">
                  <a16:creationId xmlns="" xmlns:a16="http://schemas.microsoft.com/office/drawing/2014/main" id="{F9C7557A-E740-4AE6-90ED-3BCAD56E34DF}"/>
                </a:ext>
              </a:extLst>
            </p:cNvPr>
            <p:cNvSpPr/>
            <p:nvPr/>
          </p:nvSpPr>
          <p:spPr bwMode="auto">
            <a:xfrm>
              <a:off x="968370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1" name="Obdélník 91">
              <a:extLst>
                <a:ext uri="{FF2B5EF4-FFF2-40B4-BE49-F238E27FC236}">
                  <a16:creationId xmlns="" xmlns:a16="http://schemas.microsoft.com/office/drawing/2014/main" id="{979861BD-680E-41D2-814A-DE6594DD546D}"/>
                </a:ext>
              </a:extLst>
            </p:cNvPr>
            <p:cNvSpPr/>
            <p:nvPr/>
          </p:nvSpPr>
          <p:spPr bwMode="auto">
            <a:xfrm>
              <a:off x="1459063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2" name="Obdélník 92">
              <a:extLst>
                <a:ext uri="{FF2B5EF4-FFF2-40B4-BE49-F238E27FC236}">
                  <a16:creationId xmlns="" xmlns:a16="http://schemas.microsoft.com/office/drawing/2014/main" id="{D50D8929-C526-44C7-912D-B6F65AD157C9}"/>
                </a:ext>
              </a:extLst>
            </p:cNvPr>
            <p:cNvSpPr/>
            <p:nvPr/>
          </p:nvSpPr>
          <p:spPr bwMode="auto">
            <a:xfrm>
              <a:off x="1945141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3" name="Obdélník 93">
              <a:extLst>
                <a:ext uri="{FF2B5EF4-FFF2-40B4-BE49-F238E27FC236}">
                  <a16:creationId xmlns="" xmlns:a16="http://schemas.microsoft.com/office/drawing/2014/main" id="{FB3DD45B-9DEF-4B7A-8FDA-FD89007B33F3}"/>
                </a:ext>
              </a:extLst>
            </p:cNvPr>
            <p:cNvSpPr/>
            <p:nvPr/>
          </p:nvSpPr>
          <p:spPr bwMode="auto">
            <a:xfrm>
              <a:off x="2428213" y="2881479"/>
              <a:ext cx="486024" cy="144000"/>
            </a:xfrm>
            <a:prstGeom prst="rect">
              <a:avLst/>
            </a:prstGeom>
            <a:pattFill prst="dkVert">
              <a:fgClr>
                <a:srgbClr val="44546A">
                  <a:lumMod val="60000"/>
                  <a:lumOff val="40000"/>
                </a:srgbClr>
              </a:fgClr>
              <a:bgClr>
                <a:srgbClr val="44546A">
                  <a:lumMod val="20000"/>
                  <a:lumOff val="80000"/>
                </a:srgbClr>
              </a:bgClr>
            </a:patt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42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4" name="TextBox 49">
              <a:extLst>
                <a:ext uri="{FF2B5EF4-FFF2-40B4-BE49-F238E27FC236}">
                  <a16:creationId xmlns="" xmlns:a16="http://schemas.microsoft.com/office/drawing/2014/main" id="{02DDE4BE-4907-4916-BD6E-3C04253BAAAF}"/>
                </a:ext>
              </a:extLst>
            </p:cNvPr>
            <p:cNvSpPr txBox="1"/>
            <p:nvPr/>
          </p:nvSpPr>
          <p:spPr>
            <a:xfrm>
              <a:off x="567277" y="26169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305" name="TextBox 49">
              <a:extLst>
                <a:ext uri="{FF2B5EF4-FFF2-40B4-BE49-F238E27FC236}">
                  <a16:creationId xmlns="" xmlns:a16="http://schemas.microsoft.com/office/drawing/2014/main" id="{F1013CCC-4CD0-4F92-AEF7-EB6C7398EFE7}"/>
                </a:ext>
              </a:extLst>
            </p:cNvPr>
            <p:cNvSpPr txBox="1"/>
            <p:nvPr/>
          </p:nvSpPr>
          <p:spPr>
            <a:xfrm>
              <a:off x="2603498" y="26169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306" name="Arrow: Down 141">
              <a:extLst>
                <a:ext uri="{FF2B5EF4-FFF2-40B4-BE49-F238E27FC236}">
                  <a16:creationId xmlns="" xmlns:a16="http://schemas.microsoft.com/office/drawing/2014/main" id="{503A6357-C140-4732-A252-84A3BD966B1D}"/>
                </a:ext>
              </a:extLst>
            </p:cNvPr>
            <p:cNvSpPr/>
            <p:nvPr/>
          </p:nvSpPr>
          <p:spPr>
            <a:xfrm>
              <a:off x="1730374" y="2340732"/>
              <a:ext cx="198152" cy="320988"/>
            </a:xfrm>
            <a:prstGeom prst="downArrow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solidFill>
                <a:srgbClr val="A5A5A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8" name="Straight Arrow Connector 143">
              <a:extLst>
                <a:ext uri="{FF2B5EF4-FFF2-40B4-BE49-F238E27FC236}">
                  <a16:creationId xmlns="" xmlns:a16="http://schemas.microsoft.com/office/drawing/2014/main" id="{787B68DA-11EF-4BB5-8D77-356E3FD8682A}"/>
                </a:ext>
              </a:extLst>
            </p:cNvPr>
            <p:cNvCxnSpPr>
              <a:cxnSpLocks/>
            </p:cNvCxnSpPr>
            <p:nvPr/>
          </p:nvCxnSpPr>
          <p:spPr>
            <a:xfrm>
              <a:off x="993009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09" name="Straight Arrow Connector 144">
              <a:extLst>
                <a:ext uri="{FF2B5EF4-FFF2-40B4-BE49-F238E27FC236}">
                  <a16:creationId xmlns="" xmlns:a16="http://schemas.microsoft.com/office/drawing/2014/main" id="{2CB95844-3C6D-4D0A-A7A4-A874ED54E8F2}"/>
                </a:ext>
              </a:extLst>
            </p:cNvPr>
            <p:cNvCxnSpPr>
              <a:cxnSpLocks/>
            </p:cNvCxnSpPr>
            <p:nvPr/>
          </p:nvCxnSpPr>
          <p:spPr>
            <a:xfrm>
              <a:off x="1229967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sp>
          <p:nvSpPr>
            <p:cNvPr id="310" name="TextBox 49">
              <a:extLst>
                <a:ext uri="{FF2B5EF4-FFF2-40B4-BE49-F238E27FC236}">
                  <a16:creationId xmlns="" xmlns:a16="http://schemas.microsoft.com/office/drawing/2014/main" id="{2E9904D8-C24F-4068-B5D1-E92259E0F070}"/>
                </a:ext>
              </a:extLst>
            </p:cNvPr>
            <p:cNvSpPr txBox="1"/>
            <p:nvPr/>
          </p:nvSpPr>
          <p:spPr>
            <a:xfrm>
              <a:off x="745879" y="27693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311" name="TextBox 146">
              <a:extLst>
                <a:ext uri="{FF2B5EF4-FFF2-40B4-BE49-F238E27FC236}">
                  <a16:creationId xmlns="" xmlns:a16="http://schemas.microsoft.com/office/drawing/2014/main" id="{2992CDFF-AFEB-447F-9DA1-584AA9C23801}"/>
                </a:ext>
              </a:extLst>
            </p:cNvPr>
            <p:cNvSpPr txBox="1"/>
            <p:nvPr/>
          </p:nvSpPr>
          <p:spPr>
            <a:xfrm>
              <a:off x="2867830" y="2769305"/>
              <a:ext cx="28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cxnSp>
          <p:nvCxnSpPr>
            <p:cNvPr id="312" name="Straight Arrow Connector 147">
              <a:extLst>
                <a:ext uri="{FF2B5EF4-FFF2-40B4-BE49-F238E27FC236}">
                  <a16:creationId xmlns="" xmlns:a16="http://schemas.microsoft.com/office/drawing/2014/main" id="{7CC3F6D0-57C4-45D0-9431-A022ABA71B24}"/>
                </a:ext>
              </a:extLst>
            </p:cNvPr>
            <p:cNvCxnSpPr>
              <a:cxnSpLocks/>
            </p:cNvCxnSpPr>
            <p:nvPr/>
          </p:nvCxnSpPr>
          <p:spPr>
            <a:xfrm>
              <a:off x="1703882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13" name="Straight Arrow Connector 148">
              <a:extLst>
                <a:ext uri="{FF2B5EF4-FFF2-40B4-BE49-F238E27FC236}">
                  <a16:creationId xmlns="" xmlns:a16="http://schemas.microsoft.com/office/drawing/2014/main" id="{3B15F92F-B1CA-4EF0-9150-EA6E40D724DF}"/>
                </a:ext>
              </a:extLst>
            </p:cNvPr>
            <p:cNvCxnSpPr>
              <a:cxnSpLocks/>
            </p:cNvCxnSpPr>
            <p:nvPr/>
          </p:nvCxnSpPr>
          <p:spPr>
            <a:xfrm>
              <a:off x="1466925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14" name="Straight Arrow Connector 149">
              <a:extLst>
                <a:ext uri="{FF2B5EF4-FFF2-40B4-BE49-F238E27FC236}">
                  <a16:creationId xmlns="" xmlns:a16="http://schemas.microsoft.com/office/drawing/2014/main" id="{96501BEB-EEDA-4F3C-851E-BDF55EDA93C3}"/>
                </a:ext>
              </a:extLst>
            </p:cNvPr>
            <p:cNvCxnSpPr>
              <a:cxnSpLocks/>
            </p:cNvCxnSpPr>
            <p:nvPr/>
          </p:nvCxnSpPr>
          <p:spPr>
            <a:xfrm>
              <a:off x="1940840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15" name="Straight Connector 150">
              <a:extLst>
                <a:ext uri="{FF2B5EF4-FFF2-40B4-BE49-F238E27FC236}">
                  <a16:creationId xmlns="" xmlns:a16="http://schemas.microsoft.com/office/drawing/2014/main" id="{C43917ED-9ED6-431E-88D2-8108E4B6AA21}"/>
                </a:ext>
              </a:extLst>
            </p:cNvPr>
            <p:cNvCxnSpPr>
              <a:cxnSpLocks/>
            </p:cNvCxnSpPr>
            <p:nvPr/>
          </p:nvCxnSpPr>
          <p:spPr>
            <a:xfrm>
              <a:off x="2643261" y="207569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6" name="Straight Connector 151">
              <a:extLst>
                <a:ext uri="{FF2B5EF4-FFF2-40B4-BE49-F238E27FC236}">
                  <a16:creationId xmlns="" xmlns:a16="http://schemas.microsoft.com/office/drawing/2014/main" id="{A7691A60-34DD-43C5-B490-86C39F2AC022}"/>
                </a:ext>
              </a:extLst>
            </p:cNvPr>
            <p:cNvCxnSpPr>
              <a:cxnSpLocks/>
            </p:cNvCxnSpPr>
            <p:nvPr/>
          </p:nvCxnSpPr>
          <p:spPr>
            <a:xfrm>
              <a:off x="2650405" y="224143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7" name="Straight Connector 152">
              <a:extLst>
                <a:ext uri="{FF2B5EF4-FFF2-40B4-BE49-F238E27FC236}">
                  <a16:creationId xmlns="" xmlns:a16="http://schemas.microsoft.com/office/drawing/2014/main" id="{7DD42064-B171-4641-ABBC-07B90609FFE0}"/>
                </a:ext>
              </a:extLst>
            </p:cNvPr>
            <p:cNvCxnSpPr>
              <a:cxnSpLocks/>
            </p:cNvCxnSpPr>
            <p:nvPr/>
          </p:nvCxnSpPr>
          <p:spPr>
            <a:xfrm>
              <a:off x="592293" y="2075271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8" name="Straight Connector 153">
              <a:extLst>
                <a:ext uri="{FF2B5EF4-FFF2-40B4-BE49-F238E27FC236}">
                  <a16:creationId xmlns="" xmlns:a16="http://schemas.microsoft.com/office/drawing/2014/main" id="{4D197883-DDA5-4EBE-840C-4C283846C2F5}"/>
                </a:ext>
              </a:extLst>
            </p:cNvPr>
            <p:cNvCxnSpPr>
              <a:cxnSpLocks/>
            </p:cNvCxnSpPr>
            <p:nvPr/>
          </p:nvCxnSpPr>
          <p:spPr>
            <a:xfrm>
              <a:off x="599437" y="2241006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9" name="Straight Connector 154">
              <a:extLst>
                <a:ext uri="{FF2B5EF4-FFF2-40B4-BE49-F238E27FC236}">
                  <a16:creationId xmlns="" xmlns:a16="http://schemas.microsoft.com/office/drawing/2014/main" id="{81CEAFA8-9D8C-4391-AAE1-26CFA2EC3044}"/>
                </a:ext>
              </a:extLst>
            </p:cNvPr>
            <p:cNvCxnSpPr>
              <a:cxnSpLocks/>
            </p:cNvCxnSpPr>
            <p:nvPr/>
          </p:nvCxnSpPr>
          <p:spPr>
            <a:xfrm>
              <a:off x="607552" y="274067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0" name="Straight Connector 155">
              <a:extLst>
                <a:ext uri="{FF2B5EF4-FFF2-40B4-BE49-F238E27FC236}">
                  <a16:creationId xmlns="" xmlns:a16="http://schemas.microsoft.com/office/drawing/2014/main" id="{C307DDAE-694D-41F5-8D37-D8F0D7BC9951}"/>
                </a:ext>
              </a:extLst>
            </p:cNvPr>
            <p:cNvCxnSpPr>
              <a:cxnSpLocks/>
            </p:cNvCxnSpPr>
            <p:nvPr/>
          </p:nvCxnSpPr>
          <p:spPr>
            <a:xfrm>
              <a:off x="614696" y="288355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1" name="Straight Connector 156">
              <a:extLst>
                <a:ext uri="{FF2B5EF4-FFF2-40B4-BE49-F238E27FC236}">
                  <a16:creationId xmlns="" xmlns:a16="http://schemas.microsoft.com/office/drawing/2014/main" id="{239CCD06-FCE7-45E7-BBD3-52A1946A4E91}"/>
                </a:ext>
              </a:extLst>
            </p:cNvPr>
            <p:cNvCxnSpPr>
              <a:cxnSpLocks/>
            </p:cNvCxnSpPr>
            <p:nvPr/>
          </p:nvCxnSpPr>
          <p:spPr>
            <a:xfrm>
              <a:off x="757578" y="2883550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2" name="Straight Connector 157">
              <a:extLst>
                <a:ext uri="{FF2B5EF4-FFF2-40B4-BE49-F238E27FC236}">
                  <a16:creationId xmlns="" xmlns:a16="http://schemas.microsoft.com/office/drawing/2014/main" id="{AA64C8EB-0D5F-4546-9F32-B4CD0997DCC8}"/>
                </a:ext>
              </a:extLst>
            </p:cNvPr>
            <p:cNvCxnSpPr>
              <a:cxnSpLocks/>
            </p:cNvCxnSpPr>
            <p:nvPr/>
          </p:nvCxnSpPr>
          <p:spPr>
            <a:xfrm>
              <a:off x="770438" y="3026425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3" name="Straight Connector 158">
              <a:extLst>
                <a:ext uri="{FF2B5EF4-FFF2-40B4-BE49-F238E27FC236}">
                  <a16:creationId xmlns="" xmlns:a16="http://schemas.microsoft.com/office/drawing/2014/main" id="{860FEE16-118B-4CC3-8BE7-DCF75437C6D8}"/>
                </a:ext>
              </a:extLst>
            </p:cNvPr>
            <p:cNvCxnSpPr>
              <a:cxnSpLocks/>
            </p:cNvCxnSpPr>
            <p:nvPr/>
          </p:nvCxnSpPr>
          <p:spPr>
            <a:xfrm>
              <a:off x="2916399" y="2882604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4" name="Straight Connector 159">
              <a:extLst>
                <a:ext uri="{FF2B5EF4-FFF2-40B4-BE49-F238E27FC236}">
                  <a16:creationId xmlns="" xmlns:a16="http://schemas.microsoft.com/office/drawing/2014/main" id="{86A87A41-8BDF-463B-9A20-6FC6D858901B}"/>
                </a:ext>
              </a:extLst>
            </p:cNvPr>
            <p:cNvCxnSpPr>
              <a:cxnSpLocks/>
            </p:cNvCxnSpPr>
            <p:nvPr/>
          </p:nvCxnSpPr>
          <p:spPr>
            <a:xfrm>
              <a:off x="2923543" y="3025479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5" name="Straight Connector 160">
              <a:extLst>
                <a:ext uri="{FF2B5EF4-FFF2-40B4-BE49-F238E27FC236}">
                  <a16:creationId xmlns="" xmlns:a16="http://schemas.microsoft.com/office/drawing/2014/main" id="{8D637340-B26F-4291-BC8C-FD2E6B191E5A}"/>
                </a:ext>
              </a:extLst>
            </p:cNvPr>
            <p:cNvCxnSpPr>
              <a:cxnSpLocks/>
            </p:cNvCxnSpPr>
            <p:nvPr/>
          </p:nvCxnSpPr>
          <p:spPr>
            <a:xfrm>
              <a:off x="2644265" y="2738604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6" name="Straight Connector 161">
              <a:extLst>
                <a:ext uri="{FF2B5EF4-FFF2-40B4-BE49-F238E27FC236}">
                  <a16:creationId xmlns="" xmlns:a16="http://schemas.microsoft.com/office/drawing/2014/main" id="{482B93C8-E5E6-4290-865E-01FF83CA5DC1}"/>
                </a:ext>
              </a:extLst>
            </p:cNvPr>
            <p:cNvCxnSpPr>
              <a:cxnSpLocks/>
            </p:cNvCxnSpPr>
            <p:nvPr/>
          </p:nvCxnSpPr>
          <p:spPr>
            <a:xfrm>
              <a:off x="2651409" y="2881479"/>
              <a:ext cx="189009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7" name="Straight Arrow Connector 162">
              <a:extLst>
                <a:ext uri="{FF2B5EF4-FFF2-40B4-BE49-F238E27FC236}">
                  <a16:creationId xmlns="" xmlns:a16="http://schemas.microsoft.com/office/drawing/2014/main" id="{07A0D636-67CF-4C5B-9391-B345FBE0A22C}"/>
                </a:ext>
              </a:extLst>
            </p:cNvPr>
            <p:cNvCxnSpPr>
              <a:cxnSpLocks/>
            </p:cNvCxnSpPr>
            <p:nvPr/>
          </p:nvCxnSpPr>
          <p:spPr>
            <a:xfrm>
              <a:off x="2170682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28" name="Straight Arrow Connector 163">
              <a:extLst>
                <a:ext uri="{FF2B5EF4-FFF2-40B4-BE49-F238E27FC236}">
                  <a16:creationId xmlns="" xmlns:a16="http://schemas.microsoft.com/office/drawing/2014/main" id="{25830810-2A56-480B-9A87-4F359F020957}"/>
                </a:ext>
              </a:extLst>
            </p:cNvPr>
            <p:cNvCxnSpPr>
              <a:cxnSpLocks/>
            </p:cNvCxnSpPr>
            <p:nvPr/>
          </p:nvCxnSpPr>
          <p:spPr>
            <a:xfrm>
              <a:off x="2644598" y="2940084"/>
              <a:ext cx="0" cy="288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cxnSp>
          <p:nvCxnSpPr>
            <p:cNvPr id="329" name="Straight Arrow Connector 164">
              <a:extLst>
                <a:ext uri="{FF2B5EF4-FFF2-40B4-BE49-F238E27FC236}">
                  <a16:creationId xmlns="" xmlns:a16="http://schemas.microsoft.com/office/drawing/2014/main" id="{AF32DFA1-B4E0-407A-B754-CF765C414DD7}"/>
                </a:ext>
              </a:extLst>
            </p:cNvPr>
            <p:cNvCxnSpPr>
              <a:cxnSpLocks/>
            </p:cNvCxnSpPr>
            <p:nvPr/>
          </p:nvCxnSpPr>
          <p:spPr>
            <a:xfrm>
              <a:off x="2407640" y="2823016"/>
              <a:ext cx="0" cy="396000"/>
            </a:xfrm>
            <a:prstGeom prst="straightConnector1">
              <a:avLst/>
            </a:prstGeom>
            <a:noFill/>
            <a:ln w="6350" cap="rnd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  <a:headEnd type="oval"/>
              <a:tailEnd type="triangle"/>
            </a:ln>
            <a:effectLst/>
          </p:spPr>
        </p:cxnSp>
        <p:sp>
          <p:nvSpPr>
            <p:cNvPr id="330" name="TextBox 165">
              <a:extLst>
                <a:ext uri="{FF2B5EF4-FFF2-40B4-BE49-F238E27FC236}">
                  <a16:creationId xmlns="" xmlns:a16="http://schemas.microsoft.com/office/drawing/2014/main" id="{6ACBC647-6F01-46B1-847B-EC5F7835B0F5}"/>
                </a:ext>
              </a:extLst>
            </p:cNvPr>
            <p:cNvSpPr txBox="1"/>
            <p:nvPr/>
          </p:nvSpPr>
          <p:spPr>
            <a:xfrm flipH="1">
              <a:off x="709200" y="3195613"/>
              <a:ext cx="2449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chemeClr val="accent2"/>
                  </a:solidFill>
                  <a:latin typeface="+mj-lt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1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</a:rPr>
                <a:t>… AB, AC, BB, OP, MP, MR, PR, DC, …  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516216" y="1484784"/>
            <a:ext cx="2415358" cy="1810973"/>
            <a:chOff x="6633459" y="1405610"/>
            <a:chExt cx="2220614" cy="1810973"/>
          </a:xfrm>
        </p:grpSpPr>
        <p:sp>
          <p:nvSpPr>
            <p:cNvPr id="162" name="TextovéPole 161"/>
            <p:cNvSpPr txBox="1"/>
            <p:nvPr/>
          </p:nvSpPr>
          <p:spPr>
            <a:xfrm>
              <a:off x="6633459" y="1458161"/>
              <a:ext cx="2220614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1938" lvl="1" indent="-1714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endParaRPr lang="en-GB" sz="300" smtClean="0"/>
            </a:p>
            <a:p>
              <a:pPr marL="376238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 smtClean="0"/>
                <a:t>Scalar MWs, trivial MW matching</a:t>
              </a:r>
            </a:p>
            <a:p>
              <a:pPr marL="376238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endParaRPr lang="en-GB" sz="400" smtClean="0"/>
            </a:p>
            <a:p>
              <a:pPr marL="376238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 smtClean="0"/>
                <a:t>Direct </a:t>
              </a:r>
              <a:r>
                <a:rPr lang="en-GB" sz="1600" smtClean="0">
                  <a:solidFill>
                    <a:srgbClr val="E46C0A"/>
                  </a:solidFill>
                </a:rPr>
                <a:t>applicability     of text retrieval</a:t>
              </a:r>
            </a:p>
            <a:p>
              <a:pPr marL="90488" lvl="1">
                <a:buClr>
                  <a:schemeClr val="accent6"/>
                </a:buClr>
              </a:pPr>
              <a:endParaRPr lang="en-GB" sz="400"/>
            </a:p>
            <a:p>
              <a:pPr marL="376238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/>
                <a:t>Border problem -&gt; </a:t>
              </a:r>
              <a:r>
                <a:rPr lang="en-GB" sz="1600" smtClean="0">
                  <a:solidFill>
                    <a:srgbClr val="E46C0A"/>
                  </a:solidFill>
                </a:rPr>
                <a:t>low search quality</a:t>
              </a:r>
              <a:endParaRPr lang="en-GB"/>
            </a:p>
          </p:txBody>
        </p:sp>
        <p:sp>
          <p:nvSpPr>
            <p:cNvPr id="161" name="TextovéPole 160"/>
            <p:cNvSpPr txBox="1"/>
            <p:nvPr/>
          </p:nvSpPr>
          <p:spPr>
            <a:xfrm>
              <a:off x="6712279" y="2054590"/>
              <a:ext cx="2724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accent6"/>
                  </a:solidFill>
                  <a:sym typeface="Wingdings" panose="05000000000000000000" pitchFamily="2" charset="2"/>
                </a:rPr>
                <a:t>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sp>
          <p:nvSpPr>
            <p:cNvPr id="164" name="TextovéPole 163"/>
            <p:cNvSpPr txBox="1"/>
            <p:nvPr/>
          </p:nvSpPr>
          <p:spPr>
            <a:xfrm>
              <a:off x="6732213" y="2600996"/>
              <a:ext cx="2724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accent6"/>
                  </a:solidFill>
                  <a:sym typeface="Wingdings" panose="05000000000000000000" pitchFamily="2" charset="2"/>
                </a:rPr>
                <a:t>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sp>
          <p:nvSpPr>
            <p:cNvPr id="4" name="Obdélník 3"/>
            <p:cNvSpPr/>
            <p:nvPr/>
          </p:nvSpPr>
          <p:spPr>
            <a:xfrm>
              <a:off x="6694073" y="1405610"/>
              <a:ext cx="2160000" cy="1810973"/>
            </a:xfrm>
            <a:prstGeom prst="rect">
              <a:avLst/>
            </a:prstGeom>
            <a:noFill/>
            <a:ln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525022" y="4149080"/>
            <a:ext cx="2406551" cy="2095582"/>
            <a:chOff x="6714272" y="4278873"/>
            <a:chExt cx="2242068" cy="2095582"/>
          </a:xfrm>
        </p:grpSpPr>
        <p:sp>
          <p:nvSpPr>
            <p:cNvPr id="163" name="TextovéPole 162"/>
            <p:cNvSpPr txBox="1"/>
            <p:nvPr/>
          </p:nvSpPr>
          <p:spPr>
            <a:xfrm>
              <a:off x="6714272" y="4358519"/>
              <a:ext cx="2242068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 lvl="1"/>
              <a:endParaRPr lang="en-GB" sz="300" smtClean="0"/>
            </a:p>
            <a:p>
              <a:pPr marL="411163" lvl="1" indent="-34290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 smtClean="0"/>
                <a:t>Complex MWs, non-trivial MW matching</a:t>
              </a:r>
            </a:p>
            <a:p>
              <a:pPr marL="354013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endParaRPr lang="en-GB" sz="400" smtClean="0"/>
            </a:p>
            <a:p>
              <a:pPr marL="411163" lvl="1" indent="-34290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 smtClean="0"/>
                <a:t>Significantly </a:t>
              </a:r>
              <a:r>
                <a:rPr lang="en-GB" sz="1600" smtClean="0">
                  <a:solidFill>
                    <a:srgbClr val="E46C0A"/>
                  </a:solidFill>
                </a:rPr>
                <a:t>better search quality</a:t>
              </a:r>
            </a:p>
            <a:p>
              <a:pPr marL="354013" lvl="1" indent="-28575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endParaRPr lang="en-GB" sz="400"/>
            </a:p>
            <a:p>
              <a:pPr marL="411163" lvl="1" indent="-342900">
                <a:buClr>
                  <a:schemeClr val="accent6"/>
                </a:buClr>
                <a:buFont typeface="Wingdings" panose="05000000000000000000" pitchFamily="2" charset="2"/>
                <a:buChar char="§"/>
              </a:pPr>
              <a:r>
                <a:rPr lang="en-GB" sz="1600"/>
                <a:t>More </a:t>
              </a:r>
              <a:r>
                <a:rPr lang="en-GB" sz="1600">
                  <a:solidFill>
                    <a:srgbClr val="E46C0A"/>
                  </a:solidFill>
                </a:rPr>
                <a:t>expensive processing</a:t>
              </a:r>
            </a:p>
            <a:p>
              <a:endParaRPr lang="en-GB"/>
            </a:p>
          </p:txBody>
        </p:sp>
        <p:sp>
          <p:nvSpPr>
            <p:cNvPr id="165" name="TextovéPole 164"/>
            <p:cNvSpPr txBox="1"/>
            <p:nvPr/>
          </p:nvSpPr>
          <p:spPr>
            <a:xfrm>
              <a:off x="6779808" y="4946661"/>
              <a:ext cx="2880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accent6"/>
                  </a:solidFill>
                  <a:sym typeface="Wingdings" panose="05000000000000000000" pitchFamily="2" charset="2"/>
                </a:rPr>
                <a:t>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sp>
          <p:nvSpPr>
            <p:cNvPr id="166" name="TextovéPole 165"/>
            <p:cNvSpPr txBox="1"/>
            <p:nvPr/>
          </p:nvSpPr>
          <p:spPr>
            <a:xfrm>
              <a:off x="6788192" y="5521686"/>
              <a:ext cx="288032" cy="359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36000" bIns="36000" rtlCol="0">
              <a:spAutoFit/>
            </a:bodyPr>
            <a:lstStyle/>
            <a:p>
              <a:r>
                <a:rPr lang="cs-CZ" b="1" dirty="0" smtClean="0">
                  <a:solidFill>
                    <a:schemeClr val="accent6"/>
                  </a:solidFill>
                  <a:sym typeface="Wingdings" panose="05000000000000000000" pitchFamily="2" charset="2"/>
                </a:rPr>
                <a:t>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sp>
          <p:nvSpPr>
            <p:cNvPr id="167" name="Obdélník 166"/>
            <p:cNvSpPr/>
            <p:nvPr/>
          </p:nvSpPr>
          <p:spPr>
            <a:xfrm>
              <a:off x="6766080" y="4278873"/>
              <a:ext cx="2160000" cy="1860393"/>
            </a:xfrm>
            <a:prstGeom prst="rect">
              <a:avLst/>
            </a:prstGeom>
            <a:noFill/>
            <a:ln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65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51"/>
    </mc:Choice>
    <mc:Fallback>
      <p:transition spd="slow" advTm="6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573" x="1158875" y="3375025"/>
          <p14:tracePt t="15625" x="1158875" y="3368675"/>
          <p14:tracePt t="15640" x="1173163" y="3360738"/>
          <p14:tracePt t="15647" x="1189038" y="3360738"/>
          <p14:tracePt t="15655" x="1203325" y="3352800"/>
          <p14:tracePt t="15671" x="1241425" y="3344863"/>
          <p14:tracePt t="15688" x="1279525" y="3344863"/>
          <p14:tracePt t="15704" x="1355725" y="3336925"/>
          <p14:tracePt t="15719" x="1447800" y="3336925"/>
          <p14:tracePt t="15735" x="1493838" y="3336925"/>
          <p14:tracePt t="15745" x="1646238" y="3336925"/>
          <p14:tracePt t="15754" x="1790700" y="3336925"/>
          <p14:tracePt t="15772" x="1912938" y="3336925"/>
          <p14:tracePt t="15787" x="1989138" y="3336925"/>
          <p14:tracePt t="15804" x="2041525" y="3336925"/>
          <p14:tracePt t="15821" x="2103438" y="3360738"/>
          <p14:tracePt t="15838" x="2171700" y="3375025"/>
          <p14:tracePt t="15854" x="2316163" y="3398838"/>
          <p14:tracePt t="15871" x="2682875" y="3398838"/>
          <p14:tracePt t="15887" x="2873375" y="3398838"/>
          <p14:tracePt t="15905" x="3009900" y="3406775"/>
          <p14:tracePt t="15921" x="3048000" y="3413125"/>
          <p14:tracePt t="15938" x="3055938" y="3421063"/>
          <p14:tracePt t="15974" x="3048000" y="3429000"/>
          <p14:tracePt t="15993" x="3040063" y="3429000"/>
          <p14:tracePt t="16032" x="3032125" y="3429000"/>
          <p14:tracePt t="16049" x="3025775" y="3436938"/>
          <p14:tracePt t="16061" x="3009900" y="3444875"/>
          <p14:tracePt t="16167" x="3001963" y="3444875"/>
          <p14:tracePt t="16184" x="2979738" y="3444875"/>
          <p14:tracePt t="16184" x="0" y="0"/>
        </p14:tracePtLst>
        <p14:tracePtLst>
          <p14:tracePt t="25336" x="4892675" y="1981200"/>
          <p14:tracePt t="25343" x="4899025" y="1981200"/>
          <p14:tracePt t="25439" x="4906963" y="1981200"/>
          <p14:tracePt t="25455" x="4914900" y="1973263"/>
          <p14:tracePt t="25472" x="4922838" y="1973263"/>
          <p14:tracePt t="25487" x="4930775" y="1965325"/>
          <p14:tracePt t="25503" x="4930775" y="1951038"/>
          <p14:tracePt t="25511" x="4930775" y="1935163"/>
          <p14:tracePt t="25519" x="4930775" y="1905000"/>
          <p14:tracePt t="25529" x="4937125" y="1882775"/>
          <p14:tracePt t="25545" x="4937125" y="1866900"/>
          <p14:tracePt t="25561" x="4906963" y="1820863"/>
          <p14:tracePt t="25578" x="4868863" y="1790700"/>
          <p14:tracePt t="25595" x="4838700" y="1782763"/>
          <p14:tracePt t="25612" x="4822825" y="1782763"/>
          <p14:tracePt t="25627" x="4808538" y="1782763"/>
          <p14:tracePt t="25645" x="4792663" y="1782763"/>
          <p14:tracePt t="25661" x="4778375" y="1782763"/>
          <p14:tracePt t="25678" x="4762500" y="1782763"/>
          <p14:tracePt t="25695" x="4716463" y="1782763"/>
          <p14:tracePt t="25711" x="4694238" y="1782763"/>
          <p14:tracePt t="25727" x="4670425" y="1782763"/>
          <p14:tracePt t="25745" x="4648200" y="1782763"/>
          <p14:tracePt t="25761" x="4618038" y="1782763"/>
          <p14:tracePt t="25778" x="4602163" y="1782763"/>
          <p14:tracePt t="25794" x="4602163" y="1790700"/>
          <p14:tracePt t="25841" x="4594225" y="1790700"/>
          <p14:tracePt t="25856" x="4579938" y="1790700"/>
          <p14:tracePt t="25864" x="4572000" y="1798638"/>
          <p14:tracePt t="25879" x="4556125" y="1798638"/>
          <p14:tracePt t="25893" x="4541838" y="1806575"/>
          <p14:tracePt t="25896" x="4518025" y="1828800"/>
          <p14:tracePt t="25911" x="4479925" y="1851025"/>
          <p14:tracePt t="25927" x="4457700" y="1858963"/>
          <p14:tracePt t="25944" x="4419600" y="1897063"/>
          <p14:tracePt t="25960" x="4403725" y="1912938"/>
          <p14:tracePt t="25976" x="4397375" y="1927225"/>
          <p14:tracePt t="25993" x="4397375" y="1943100"/>
          <p14:tracePt t="26010" x="4411663" y="1997075"/>
          <p14:tracePt t="26027" x="4427538" y="2011363"/>
          <p14:tracePt t="26043" x="4457700" y="2041525"/>
          <p14:tracePt t="26060" x="4495800" y="2087563"/>
          <p14:tracePt t="26076" x="4525963" y="2111375"/>
          <p14:tracePt t="26093" x="4587875" y="2179638"/>
          <p14:tracePt t="26109" x="4632325" y="2232025"/>
          <p14:tracePt t="26126" x="4708525" y="2278063"/>
          <p14:tracePt t="26143" x="4770438" y="2324100"/>
          <p14:tracePt t="26160" x="4784725" y="2339975"/>
          <p14:tracePt t="26176" x="4800600" y="2339975"/>
          <p14:tracePt t="26215" x="4808538" y="2346325"/>
          <p14:tracePt t="26234" x="4816475" y="2346325"/>
          <p14:tracePt t="26235" x="4822825" y="2346325"/>
          <p14:tracePt t="26242" x="4846638" y="2346325"/>
          <p14:tracePt t="26259" x="4892675" y="2346325"/>
          <p14:tracePt t="26276" x="4922838" y="2346325"/>
          <p14:tracePt t="26293" x="4937125" y="2346325"/>
          <p14:tracePt t="26309" x="4945063" y="2346325"/>
          <p14:tracePt t="26376" x="4945063" y="2339975"/>
          <p14:tracePt t="26384" x="4945063" y="2293938"/>
          <p14:tracePt t="26392" x="4945063" y="2255838"/>
          <p14:tracePt t="26394" x="4945063" y="2217738"/>
          <p14:tracePt t="26409" x="4945063" y="2155825"/>
          <p14:tracePt t="26425" x="4945063" y="2125663"/>
          <p14:tracePt t="26442" x="4930775" y="2065338"/>
          <p14:tracePt t="26460" x="4899025" y="2019300"/>
          <p14:tracePt t="26476" x="4838700" y="1973263"/>
          <p14:tracePt t="26492" x="4754563" y="1920875"/>
          <p14:tracePt t="26508" x="4724400" y="1905000"/>
          <p14:tracePt t="26525" x="4702175" y="1905000"/>
          <p14:tracePt t="26542" x="4702175" y="1897063"/>
          <p14:tracePt t="26558" x="4686300" y="1874838"/>
          <p14:tracePt t="26575" x="4664075" y="1851025"/>
          <p14:tracePt t="26592" x="4625975" y="1828800"/>
          <p14:tracePt t="26609" x="4587875" y="1820863"/>
          <p14:tracePt t="26625" x="4564063" y="1806575"/>
          <p14:tracePt t="26642" x="4549775" y="1806575"/>
          <p14:tracePt t="26659" x="4525963" y="1782763"/>
          <p14:tracePt t="26676" x="4511675" y="1782763"/>
          <p14:tracePt t="26691" x="4503738" y="1782763"/>
          <p14:tracePt t="26708" x="4465638" y="1782763"/>
          <p14:tracePt t="26725" x="4457700" y="1782763"/>
          <p14:tracePt t="26742" x="4441825" y="1782763"/>
          <p14:tracePt t="26759" x="4419600" y="1782763"/>
          <p14:tracePt t="26775" x="4403725" y="1782763"/>
          <p14:tracePt t="26792" x="4389438" y="1798638"/>
          <p14:tracePt t="26808" x="4381500" y="1806575"/>
          <p14:tracePt t="26824" x="4359275" y="1820863"/>
          <p14:tracePt t="26842" x="4351338" y="1836738"/>
          <p14:tracePt t="26857" x="4343400" y="1866900"/>
          <p14:tracePt t="26874" x="4335463" y="1912938"/>
          <p14:tracePt t="26891" x="4335463" y="1973263"/>
          <p14:tracePt t="26907" x="4335463" y="2019300"/>
          <p14:tracePt t="26924" x="4335463" y="2065338"/>
          <p14:tracePt t="26941" x="4335463" y="2073275"/>
          <p14:tracePt t="26957" x="4359275" y="2095500"/>
          <p14:tracePt t="26974" x="4389438" y="2117725"/>
          <p14:tracePt t="26990" x="4427538" y="2171700"/>
          <p14:tracePt t="27007" x="4511675" y="2247900"/>
          <p14:tracePt t="27024" x="4533900" y="2255838"/>
          <p14:tracePt t="27040" x="4594225" y="2286000"/>
          <p14:tracePt t="27057" x="4632325" y="2301875"/>
          <p14:tracePt t="27075" x="4670425" y="2308225"/>
          <p14:tracePt t="27090" x="4716463" y="2332038"/>
          <p14:tracePt t="27108" x="4754563" y="2339975"/>
          <p14:tracePt t="27124" x="4778375" y="2346325"/>
          <p14:tracePt t="27141" x="4792663" y="2346325"/>
          <p14:tracePt t="27157" x="4816475" y="2346325"/>
          <p14:tracePt t="27173" x="4838700" y="2346325"/>
          <p14:tracePt t="27190" x="4868863" y="2346325"/>
          <p14:tracePt t="27208" x="4884738" y="2346325"/>
          <p14:tracePt t="27223" x="4922838" y="2339975"/>
          <p14:tracePt t="27240" x="4945063" y="2324100"/>
          <p14:tracePt t="27257" x="4975225" y="2308225"/>
          <p14:tracePt t="27273" x="4991100" y="2293938"/>
          <p14:tracePt t="27290" x="4983163" y="2232025"/>
          <p14:tracePt t="27306" x="4930775" y="2163763"/>
          <p14:tracePt t="27323" x="4892675" y="2111375"/>
          <p14:tracePt t="27341" x="4876800" y="2041525"/>
          <p14:tracePt t="27357" x="4868863" y="2011363"/>
          <p14:tracePt t="27373" x="4846638" y="1965325"/>
          <p14:tracePt t="27389" x="4822825" y="1920875"/>
          <p14:tracePt t="27407" x="4792663" y="1874838"/>
          <p14:tracePt t="27423" x="4740275" y="1806575"/>
          <p14:tracePt t="27440" x="4716463" y="1782763"/>
          <p14:tracePt t="27456" x="4708525" y="1768475"/>
          <p14:tracePt t="27472" x="4702175" y="1744663"/>
          <p14:tracePt t="27490" x="4686300" y="1736725"/>
          <p14:tracePt t="27506" x="4678363" y="1736725"/>
          <p14:tracePt t="27523" x="4648200" y="1736725"/>
          <p14:tracePt t="27539" x="4632325" y="1736725"/>
          <p14:tracePt t="27557" x="4610100" y="1736725"/>
          <p14:tracePt t="27573" x="4587875" y="1736725"/>
          <p14:tracePt t="27590" x="4556125" y="1736725"/>
          <p14:tracePt t="27606" x="4541838" y="1736725"/>
          <p14:tracePt t="27623" x="4533900" y="1736725"/>
          <p14:tracePt t="27639" x="4525963" y="1736725"/>
          <p14:tracePt t="27696" x="4518025" y="1736725"/>
          <p14:tracePt t="27703" x="4503738" y="1752600"/>
          <p14:tracePt t="27711" x="4487863" y="1752600"/>
          <p14:tracePt t="27722" x="4473575" y="1768475"/>
          <p14:tracePt t="27724" x="4441825" y="1812925"/>
          <p14:tracePt t="27738" x="4419600" y="1858963"/>
          <p14:tracePt t="27756" x="4403725" y="1874838"/>
          <p14:tracePt t="27772" x="4403725" y="1912938"/>
          <p14:tracePt t="27789" x="4419600" y="1958975"/>
          <p14:tracePt t="27805" x="4441825" y="1997075"/>
          <p14:tracePt t="27823" x="4479925" y="2057400"/>
          <p14:tracePt t="27838" x="4533900" y="2111375"/>
          <p14:tracePt t="27856" x="4602163" y="2187575"/>
          <p14:tracePt t="27872" x="4618038" y="2201863"/>
          <p14:tracePt t="27888" x="4648200" y="2239963"/>
          <p14:tracePt t="27905" x="4678363" y="2278063"/>
          <p14:tracePt t="27921" x="4716463" y="2301875"/>
          <p14:tracePt t="27938" x="4746625" y="2316163"/>
          <p14:tracePt t="27956" x="4754563" y="2316163"/>
          <p14:tracePt t="27971" x="4770438" y="2324100"/>
          <p14:tracePt t="27988" x="4778375" y="2332038"/>
          <p14:tracePt t="28004" x="4800600" y="2332038"/>
          <p14:tracePt t="28022" x="4830763" y="2332038"/>
          <p14:tracePt t="28038" x="4860925" y="2332038"/>
          <p14:tracePt t="28055" x="4930775" y="2316163"/>
          <p14:tracePt t="28071" x="4937125" y="2308225"/>
          <p14:tracePt t="28088" x="4960938" y="2308225"/>
          <p14:tracePt t="28105" x="4968875" y="2301875"/>
          <p14:tracePt t="28121" x="4983163" y="2301875"/>
          <p14:tracePt t="28137" x="4991100" y="2293938"/>
          <p14:tracePt t="28154" x="5013325" y="2270125"/>
          <p14:tracePt t="28171" x="5037138" y="2232025"/>
          <p14:tracePt t="28187" x="5075238" y="2179638"/>
          <p14:tracePt t="28204" x="5097463" y="2141538"/>
          <p14:tracePt t="28220" x="5113338" y="2117725"/>
          <p14:tracePt t="28237" x="5121275" y="2065338"/>
          <p14:tracePt t="28254" x="5075238" y="2011363"/>
          <p14:tracePt t="28270" x="4930775" y="1935163"/>
          <p14:tracePt t="28287" x="4808538" y="1866900"/>
          <p14:tracePt t="28304" x="4762500" y="1851025"/>
          <p14:tracePt t="28320" x="4746625" y="1851025"/>
          <p14:tracePt t="28337" x="4740275" y="1844675"/>
          <p14:tracePt t="28354" x="4732338" y="1828800"/>
          <p14:tracePt t="28370" x="4724400" y="1828800"/>
          <p14:tracePt t="28387" x="4708525" y="1828800"/>
          <p14:tracePt t="28403" x="4686300" y="1828800"/>
          <p14:tracePt t="28662" x="4686300" y="1820863"/>
          <p14:tracePt t="28879" x="4686300" y="1812925"/>
          <p14:tracePt t="28884" x="0" y="0"/>
        </p14:tracePtLst>
        <p14:tracePtLst>
          <p14:tracePt t="42152" x="2225675" y="5859463"/>
          <p14:tracePt t="42273" x="2217738" y="5851525"/>
          <p14:tracePt t="42281" x="2187575" y="5845175"/>
          <p14:tracePt t="42289" x="2111375" y="5829300"/>
          <p14:tracePt t="42300" x="1981200" y="5768975"/>
          <p14:tracePt t="42322" x="1820863" y="5722938"/>
          <p14:tracePt t="42334" x="1638300" y="5684838"/>
          <p14:tracePt t="42353" x="1539875" y="5661025"/>
          <p14:tracePt t="42370" x="1493838" y="5654675"/>
          <p14:tracePt t="42385" x="1477963" y="5654675"/>
          <p14:tracePt t="42416" x="1439863" y="5654675"/>
          <p14:tracePt t="42425" x="1425575" y="5654675"/>
          <p14:tracePt t="42441" x="1371600" y="5654675"/>
          <p14:tracePt t="42457" x="1311275" y="5654675"/>
          <p14:tracePt t="42473" x="1265238" y="5646738"/>
          <p14:tracePt t="42489" x="1241425" y="5646738"/>
          <p14:tracePt t="42505" x="1227138" y="5646738"/>
          <p14:tracePt t="42521" x="1196975" y="5646738"/>
          <p14:tracePt t="42537" x="1173163" y="5646738"/>
          <p14:tracePt t="42553" x="1143000" y="5646738"/>
          <p14:tracePt t="42569" x="1104900" y="5646738"/>
          <p14:tracePt t="42585" x="1074738" y="5654675"/>
          <p14:tracePt t="42599" x="1044575" y="5668963"/>
          <p14:tracePt t="42599" x="1028700" y="5668963"/>
          <p14:tracePt t="42617" x="982663" y="5692775"/>
          <p14:tracePt t="42633" x="898525" y="5715000"/>
          <p14:tracePt t="42650" x="822325" y="5761038"/>
          <p14:tracePt t="42667" x="769938" y="5775325"/>
          <p14:tracePt t="42683" x="739775" y="5791200"/>
          <p14:tracePt t="42700" x="739775" y="5799138"/>
          <p14:tracePt t="42717" x="731838" y="5807075"/>
          <p14:tracePt t="42733" x="731838" y="5821363"/>
          <p14:tracePt t="42749" x="731838" y="5859463"/>
          <p14:tracePt t="42766" x="731838" y="5883275"/>
          <p14:tracePt t="42782" x="746125" y="5921375"/>
          <p14:tracePt t="42799" x="754063" y="5951538"/>
          <p14:tracePt t="42816" x="762000" y="5981700"/>
          <p14:tracePt t="42833" x="777875" y="6011863"/>
          <p14:tracePt t="42849" x="808038" y="6042025"/>
          <p14:tracePt t="42866" x="830263" y="6065838"/>
          <p14:tracePt t="42882" x="860425" y="6096000"/>
          <p14:tracePt t="42898" x="868363" y="6096000"/>
          <p14:tracePt t="42943" x="876300" y="6096000"/>
          <p14:tracePt t="42959" x="892175" y="6096000"/>
          <p14:tracePt t="42969" x="906463" y="6096000"/>
          <p14:tracePt t="42977" x="922338" y="6096000"/>
          <p14:tracePt t="42983" x="990600" y="6096000"/>
          <p14:tracePt t="42998" x="1074738" y="6096000"/>
          <p14:tracePt t="43015" x="1158875" y="6096000"/>
          <p14:tracePt t="43031" x="1241425" y="6096000"/>
          <p14:tracePt t="43049" x="1417638" y="6142038"/>
          <p14:tracePt t="43065" x="1554163" y="6164263"/>
          <p14:tracePt t="43081" x="1654175" y="6164263"/>
          <p14:tracePt t="43098" x="1706563" y="6164263"/>
          <p14:tracePt t="43116" x="1730375" y="6164263"/>
          <p14:tracePt t="43131" x="1768475" y="6164263"/>
          <p14:tracePt t="43149" x="1798638" y="6172200"/>
          <p14:tracePt t="43164" x="1874838" y="6194425"/>
          <p14:tracePt t="43181" x="1981200" y="6202363"/>
          <p14:tracePt t="43198" x="2125663" y="6218238"/>
          <p14:tracePt t="43214" x="2263775" y="6218238"/>
          <p14:tracePt t="43231" x="2346325" y="6218238"/>
          <p14:tracePt t="43247" x="2370138" y="6218238"/>
          <p14:tracePt t="43264" x="2378075" y="6218238"/>
          <p14:tracePt t="43281" x="2392363" y="6218238"/>
          <p14:tracePt t="43297" x="2422525" y="6218238"/>
          <p14:tracePt t="43314" x="2492375" y="6202363"/>
          <p14:tracePt t="43331" x="2560638" y="6188075"/>
          <p14:tracePt t="43347" x="2582863" y="6180138"/>
          <p14:tracePt t="43364" x="2613025" y="6180138"/>
          <p14:tracePt t="43381" x="2628900" y="6172200"/>
          <p14:tracePt t="43397" x="2667000" y="6164263"/>
          <p14:tracePt t="43414" x="2735263" y="6164263"/>
          <p14:tracePt t="43430" x="2879725" y="6142038"/>
          <p14:tracePt t="43448" x="3001963" y="6111875"/>
          <p14:tracePt t="43464" x="3048000" y="6096000"/>
          <p14:tracePt t="43481" x="3048000" y="6073775"/>
          <p14:tracePt t="43498" x="3048000" y="6035675"/>
          <p14:tracePt t="43514" x="3048000" y="6027738"/>
          <p14:tracePt t="43530" x="3048000" y="6003925"/>
          <p14:tracePt t="43547" x="3048000" y="5997575"/>
          <p14:tracePt t="43563" x="3048000" y="5989638"/>
          <p14:tracePt t="43580" x="3025775" y="5951538"/>
          <p14:tracePt t="43597" x="2994025" y="5927725"/>
          <p14:tracePt t="43614" x="2963863" y="5913438"/>
          <p14:tracePt t="43631" x="2949575" y="5905500"/>
          <p14:tracePt t="43648" x="2949575" y="5897563"/>
          <p14:tracePt t="43664" x="2949575" y="5889625"/>
          <p14:tracePt t="43680" x="2949575" y="5883275"/>
          <p14:tracePt t="43745" x="2925763" y="5883275"/>
          <p14:tracePt t="43753" x="2903538" y="5889625"/>
          <p14:tracePt t="43753" x="2895600" y="5889625"/>
          <p14:tracePt t="43776" x="2879725" y="5889625"/>
          <p14:tracePt t="43778" x="2865438" y="5889625"/>
          <p14:tracePt t="43796" x="2857500" y="5889625"/>
          <p14:tracePt t="43798" x="2819400" y="5889625"/>
          <p14:tracePt t="43814" x="2759075" y="5883275"/>
          <p14:tracePt t="43830" x="2667000" y="5867400"/>
          <p14:tracePt t="43846" x="2598738" y="5859463"/>
          <p14:tracePt t="43862" x="2552700" y="5859463"/>
          <p14:tracePt t="43879" x="2492375" y="5859463"/>
          <p14:tracePt t="43896" x="2416175" y="5859463"/>
          <p14:tracePt t="43912" x="2378075" y="5851525"/>
          <p14:tracePt t="43930" x="2346325" y="5845175"/>
          <p14:tracePt t="43946" x="2332038" y="5845175"/>
          <p14:tracePt t="43963" x="2301875" y="5845175"/>
          <p14:tracePt t="43979" x="2278063" y="5829300"/>
          <p14:tracePt t="43996" x="2239963" y="5821363"/>
          <p14:tracePt t="44012" x="2193925" y="5807075"/>
          <p14:tracePt t="44030" x="2111375" y="5791200"/>
          <p14:tracePt t="44046" x="2057400" y="5791200"/>
          <p14:tracePt t="44063" x="1997075" y="5791200"/>
          <p14:tracePt t="44079" x="1935163" y="5791200"/>
          <p14:tracePt t="44096" x="1905000" y="5791200"/>
          <p14:tracePt t="44113" x="1874838" y="5791200"/>
          <p14:tracePt t="44129" x="1836738" y="5775325"/>
          <p14:tracePt t="44145" x="1774825" y="5768975"/>
          <p14:tracePt t="44162" x="1692275" y="5768975"/>
          <p14:tracePt t="44178" x="1608138" y="5768975"/>
          <p14:tracePt t="44195" x="1501775" y="5768975"/>
          <p14:tracePt t="44212" x="1431925" y="5768975"/>
          <p14:tracePt t="44228" x="1379538" y="5768975"/>
          <p14:tracePt t="44245" x="1333500" y="5768975"/>
          <p14:tracePt t="44261" x="1287463" y="5768975"/>
          <p14:tracePt t="44278" x="1249363" y="5768975"/>
          <p14:tracePt t="44295" x="1219200" y="5775325"/>
          <p14:tracePt t="44312" x="1173163" y="5791200"/>
          <p14:tracePt t="44328" x="1158875" y="5791200"/>
          <p14:tracePt t="44393" x="1150938" y="5791200"/>
          <p14:tracePt t="44401" x="1143000" y="5799138"/>
          <p14:tracePt t="44409" x="1112838" y="5807075"/>
          <p14:tracePt t="44428" x="1089025" y="5807075"/>
          <p14:tracePt t="44430" x="1050925" y="5821363"/>
          <p14:tracePt t="44444" x="1012825" y="5829300"/>
          <p14:tracePt t="44461" x="1006475" y="5845175"/>
          <p14:tracePt t="44478" x="998538" y="5851525"/>
          <p14:tracePt t="44494" x="998538" y="5867400"/>
          <p14:tracePt t="44511" x="998538" y="5875338"/>
          <p14:tracePt t="44527" x="998538" y="5883275"/>
          <p14:tracePt t="44544" x="998538" y="5889625"/>
          <p14:tracePt t="44561" x="998538" y="5897563"/>
          <p14:tracePt t="44674" x="998538" y="5905500"/>
          <p14:tracePt t="44690" x="998538" y="5913438"/>
          <p14:tracePt t="44697" x="990600" y="5913438"/>
          <p14:tracePt t="44701" x="990600" y="5921375"/>
          <p14:tracePt t="44710" x="990600" y="5943600"/>
          <p14:tracePt t="44727" x="990600" y="5951538"/>
          <p14:tracePt t="44743" x="990600" y="5965825"/>
          <p14:tracePt t="44760" x="990600" y="5989638"/>
          <p14:tracePt t="44778" x="990600" y="5997575"/>
          <p14:tracePt t="44794" x="1006475" y="6019800"/>
          <p14:tracePt t="44810" x="1028700" y="6035675"/>
          <p14:tracePt t="44827" x="1074738" y="6049963"/>
          <p14:tracePt t="44844" x="1143000" y="6073775"/>
          <p14:tracePt t="44860" x="1165225" y="6073775"/>
          <p14:tracePt t="44876" x="1173163" y="6073775"/>
          <p14:tracePt t="44936" x="1181100" y="6073775"/>
          <p14:tracePt t="44944" x="1196975" y="6073775"/>
          <p14:tracePt t="44953" x="1211263" y="6073775"/>
          <p14:tracePt t="44960" x="1279525" y="6096000"/>
          <p14:tracePt t="44978" x="1295400" y="6096000"/>
          <p14:tracePt t="44980" x="1333500" y="6103938"/>
          <p14:tracePt t="44994" x="1349375" y="6103938"/>
          <p14:tracePt t="45009" x="1355725" y="6103938"/>
          <p14:tracePt t="45026" x="1393825" y="6103938"/>
          <p14:tracePt t="45043" x="1477963" y="6103938"/>
          <p14:tracePt t="45060" x="1577975" y="6126163"/>
          <p14:tracePt t="45076" x="1684338" y="6149975"/>
          <p14:tracePt t="45094" x="1736725" y="6149975"/>
          <p14:tracePt t="45110" x="1774825" y="6164263"/>
          <p14:tracePt t="45126" x="1790700" y="6164263"/>
          <p14:tracePt t="45142" x="1820863" y="6164263"/>
          <p14:tracePt t="45160" x="1889125" y="6164263"/>
          <p14:tracePt t="45176" x="2049463" y="6188075"/>
          <p14:tracePt t="45193" x="2155825" y="6202363"/>
          <p14:tracePt t="45210" x="2239963" y="6218238"/>
          <p14:tracePt t="45226" x="2286000" y="6218238"/>
          <p14:tracePt t="45243" x="2316163" y="6226175"/>
          <p14:tracePt t="45259" x="2339975" y="6226175"/>
          <p14:tracePt t="45275" x="2392363" y="6226175"/>
          <p14:tracePt t="45293" x="2484438" y="6226175"/>
          <p14:tracePt t="45309" x="2522538" y="6226175"/>
          <p14:tracePt t="45326" x="2552700" y="6226175"/>
          <p14:tracePt t="45342" x="2552700" y="6218238"/>
          <p14:tracePt t="45393" x="2560638" y="6218238"/>
          <p14:tracePt t="45401" x="2568575" y="6210300"/>
          <p14:tracePt t="45409" x="2636838" y="6194425"/>
          <p14:tracePt t="45425" x="2674938" y="6180138"/>
          <p14:tracePt t="45428" x="2689225" y="6172200"/>
          <p14:tracePt t="45442" x="2697163" y="6172200"/>
          <p14:tracePt t="45458" x="2705100" y="6149975"/>
          <p14:tracePt t="45475" x="2713038" y="6134100"/>
          <p14:tracePt t="45491" x="2727325" y="6111875"/>
          <p14:tracePt t="45508" x="2765425" y="6088063"/>
          <p14:tracePt t="45525" x="2803525" y="6073775"/>
          <p14:tracePt t="45562" x="2811463" y="6057900"/>
          <p14:tracePt t="45608" x="2811463" y="6049963"/>
          <p14:tracePt t="45616" x="2811463" y="6042025"/>
          <p14:tracePt t="45665" x="2811463" y="6035675"/>
          <p14:tracePt t="45673" x="2811463" y="6027738"/>
          <p14:tracePt t="45692" x="2811463" y="6019800"/>
          <p14:tracePt t="45694" x="2803525" y="5997575"/>
          <p14:tracePt t="45708" x="2743200" y="5965825"/>
          <p14:tracePt t="45725" x="2682875" y="5951538"/>
          <p14:tracePt t="45741" x="2628900" y="5935663"/>
          <p14:tracePt t="45757" x="2582863" y="5927725"/>
          <p14:tracePt t="45774" x="2536825" y="5921375"/>
          <p14:tracePt t="45792" x="2506663" y="5921375"/>
          <p14:tracePt t="45808" x="2468563" y="5913438"/>
          <p14:tracePt t="45824" x="2370138" y="5897563"/>
          <p14:tracePt t="45840" x="2316163" y="5883275"/>
          <p14:tracePt t="45857" x="2293938" y="5875338"/>
          <p14:tracePt t="45874" x="2239963" y="5845175"/>
          <p14:tracePt t="45890" x="2193925" y="5837238"/>
          <p14:tracePt t="45908" x="2149475" y="5829300"/>
          <p14:tracePt t="45924" x="2079625" y="5829300"/>
          <p14:tracePt t="45941" x="1973263" y="5829300"/>
          <p14:tracePt t="45957" x="1882775" y="5829300"/>
          <p14:tracePt t="45974" x="1820863" y="5829300"/>
          <p14:tracePt t="45990" x="1744663" y="5829300"/>
          <p14:tracePt t="46008" x="1698625" y="5829300"/>
          <p14:tracePt t="46023" x="1646238" y="5829300"/>
          <p14:tracePt t="46041" x="1562100" y="5829300"/>
          <p14:tracePt t="46057" x="1501775" y="5829300"/>
          <p14:tracePt t="46074" x="1463675" y="5829300"/>
          <p14:tracePt t="46090" x="1425575" y="5829300"/>
          <p14:tracePt t="46107" x="1393825" y="5837238"/>
          <p14:tracePt t="46123" x="1333500" y="5845175"/>
          <p14:tracePt t="46141" x="1265238" y="5859463"/>
          <p14:tracePt t="46156" x="1219200" y="5867400"/>
          <p14:tracePt t="46174" x="1165225" y="5883275"/>
          <p14:tracePt t="46190" x="1135063" y="5889625"/>
          <p14:tracePt t="46206" x="1112838" y="5897563"/>
          <p14:tracePt t="46223" x="1082675" y="5897563"/>
          <p14:tracePt t="46240" x="1066800" y="5897563"/>
          <p14:tracePt t="46256" x="1012825" y="5913438"/>
          <p14:tracePt t="46274" x="968375" y="5927725"/>
          <p14:tracePt t="46290" x="906463" y="5943600"/>
          <p14:tracePt t="46306" x="868363" y="5965825"/>
          <p14:tracePt t="46323" x="846138" y="5965825"/>
          <p14:tracePt t="46339" x="846138" y="5973763"/>
          <p14:tracePt t="4646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Comparing motions in MW representation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DTW alignment of MW sequences</a:t>
            </a:r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 smtClean="0"/>
          </a:p>
          <a:p>
            <a:endParaRPr lang="en-GB" sz="400"/>
          </a:p>
          <a:p>
            <a:r>
              <a:rPr lang="en-GB" smtClean="0"/>
              <a:t>Cosine </a:t>
            </a:r>
            <a:r>
              <a:rPr lang="en-GB"/>
              <a:t>distance over bag of MWs</a:t>
            </a:r>
          </a:p>
          <a:p>
            <a:endParaRPr lang="en-GB" smtClean="0"/>
          </a:p>
          <a:p>
            <a:pPr lvl="1"/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endParaRPr lang="en-GB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1072589" y="1988840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A C D C B A D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9592" y="2663628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A F C D G C G A D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096310" y="1923324"/>
            <a:ext cx="1332000" cy="72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930464" y="2996960"/>
            <a:ext cx="1728000" cy="72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072589" y="2279232"/>
            <a:ext cx="1425390" cy="409827"/>
            <a:chOff x="5605122" y="1696676"/>
            <a:chExt cx="1425390" cy="409827"/>
          </a:xfrm>
        </p:grpSpPr>
        <p:cxnSp>
          <p:nvCxnSpPr>
            <p:cNvPr id="8" name="Přímá spojnice se šipkou 7"/>
            <p:cNvCxnSpPr/>
            <p:nvPr/>
          </p:nvCxnSpPr>
          <p:spPr>
            <a:xfrm flipH="1">
              <a:off x="5605122" y="1711623"/>
              <a:ext cx="115310" cy="39488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>
              <a:off x="5792165" y="1711622"/>
              <a:ext cx="138323" cy="39488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/>
            <p:nvPr/>
          </p:nvCxnSpPr>
          <p:spPr>
            <a:xfrm>
              <a:off x="5946848" y="1696676"/>
              <a:ext cx="0" cy="40982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>
              <a:off x="6119976" y="1711623"/>
              <a:ext cx="0" cy="39488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6672516" y="1704149"/>
              <a:ext cx="188883" cy="40235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6861399" y="1724338"/>
              <a:ext cx="169113" cy="38216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6317817" y="1731166"/>
              <a:ext cx="16158" cy="36000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6497893" y="1737054"/>
              <a:ext cx="174623" cy="36944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6497893" y="1720601"/>
              <a:ext cx="0" cy="37056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ovéPole 17"/>
          <p:cNvSpPr txBox="1"/>
          <p:nvPr/>
        </p:nvSpPr>
        <p:spPr>
          <a:xfrm>
            <a:off x="1060620" y="411575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A C D C B A D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71466" y="6120012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A F C D G C G A D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107315" y="4050242"/>
            <a:ext cx="1332000" cy="72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909315" y="6453344"/>
            <a:ext cx="1728000" cy="72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Šipka dolů 21"/>
          <p:cNvSpPr/>
          <p:nvPr/>
        </p:nvSpPr>
        <p:spPr>
          <a:xfrm>
            <a:off x="1670519" y="4478142"/>
            <a:ext cx="205593" cy="1440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Šipka dolů 22"/>
          <p:cNvSpPr/>
          <p:nvPr/>
        </p:nvSpPr>
        <p:spPr>
          <a:xfrm rot="10800000">
            <a:off x="1670518" y="5970836"/>
            <a:ext cx="205593" cy="1440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ovéPole 23"/>
          <p:cNvSpPr txBox="1"/>
          <p:nvPr/>
        </p:nvSpPr>
        <p:spPr>
          <a:xfrm>
            <a:off x="1903539" y="5223369"/>
            <a:ext cx="151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E46C0A"/>
                </a:solidFill>
              </a:rPr>
              <a:t>Cosine distance</a:t>
            </a:r>
            <a:endParaRPr lang="en-GB" sz="1600">
              <a:solidFill>
                <a:srgbClr val="E46C0A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27758" y="482985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(1,1,1,1,0,0,0)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094283" y="4631476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chemeClr val="bg1">
                    <a:lumMod val="50000"/>
                  </a:schemeClr>
                </a:solidFill>
              </a:rPr>
              <a:t>A  B  C  D  E  F  G</a:t>
            </a:r>
            <a:endParaRPr lang="en-GB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7758" y="5586111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(1,0,1,1,0,1,1)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743908" y="1732338"/>
            <a:ext cx="4320000" cy="1622734"/>
          </a:xfrm>
          <a:prstGeom prst="rect">
            <a:avLst/>
          </a:prstGeom>
          <a:noFill/>
          <a:ln w="25400">
            <a:solidFill>
              <a:srgbClr val="E46C0A"/>
            </a:solidFill>
          </a:ln>
        </p:spPr>
        <p:txBody>
          <a:bodyPr wrap="square" tIns="72000" bIns="72000" rtlCol="0">
            <a:spAutoFit/>
          </a:bodyPr>
          <a:lstStyle/>
          <a:p>
            <a:pPr marL="3540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>
                <a:solidFill>
                  <a:srgbClr val="E46C0A"/>
                </a:solidFill>
              </a:rPr>
              <a:t>Order-sensitive </a:t>
            </a:r>
            <a:endParaRPr lang="en-GB" sz="1600" smtClean="0">
              <a:solidFill>
                <a:srgbClr val="E46C0A"/>
              </a:solidFill>
            </a:endParaRPr>
          </a:p>
          <a:p>
            <a:pPr marL="3540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Precision (original dataset):</a:t>
            </a:r>
          </a:p>
          <a:p>
            <a:pPr marL="8112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hard </a:t>
            </a:r>
            <a:r>
              <a:rPr lang="en-GB" sz="1600"/>
              <a:t>MWs: </a:t>
            </a:r>
            <a:r>
              <a:rPr lang="en-GB" sz="1600">
                <a:solidFill>
                  <a:srgbClr val="E46C0A"/>
                </a:solidFill>
              </a:rPr>
              <a:t>58.61 % </a:t>
            </a:r>
            <a:r>
              <a:rPr lang="en-GB" sz="1600"/>
              <a:t>(-16 </a:t>
            </a:r>
            <a:r>
              <a:rPr lang="en-GB" sz="1600" smtClean="0"/>
              <a:t>%)</a:t>
            </a:r>
          </a:p>
          <a:p>
            <a:pPr marL="8112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multi-overlay </a:t>
            </a:r>
            <a:r>
              <a:rPr lang="en-GB" sz="1600"/>
              <a:t>MWs: </a:t>
            </a:r>
            <a:r>
              <a:rPr lang="en-GB" sz="1600">
                <a:solidFill>
                  <a:srgbClr val="E46C0A"/>
                </a:solidFill>
              </a:rPr>
              <a:t>77.36 % </a:t>
            </a:r>
            <a:r>
              <a:rPr lang="en-GB" sz="1600"/>
              <a:t>(+2.5 </a:t>
            </a:r>
            <a:r>
              <a:rPr lang="en-GB" sz="1600" smtClean="0"/>
              <a:t>%)</a:t>
            </a:r>
          </a:p>
          <a:p>
            <a:pPr marL="3540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Efficiency: </a:t>
            </a:r>
            <a:r>
              <a:rPr lang="en-GB" sz="1600" smtClean="0">
                <a:solidFill>
                  <a:srgbClr val="E46C0A"/>
                </a:solidFill>
              </a:rPr>
              <a:t>630 ms </a:t>
            </a:r>
            <a:r>
              <a:rPr lang="en-GB" sz="1600" smtClean="0"/>
              <a:t>(hMW) / </a:t>
            </a:r>
            <a:r>
              <a:rPr lang="en-GB" sz="1600" smtClean="0">
                <a:solidFill>
                  <a:srgbClr val="E46C0A"/>
                </a:solidFill>
              </a:rPr>
              <a:t>670 ms </a:t>
            </a:r>
            <a:r>
              <a:rPr lang="en-GB" sz="1600" smtClean="0"/>
              <a:t>(moMW)</a:t>
            </a:r>
          </a:p>
          <a:p>
            <a:pPr marL="3540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>
                <a:solidFill>
                  <a:srgbClr val="E46C0A"/>
                </a:solidFill>
              </a:rPr>
              <a:t>Not indexable</a:t>
            </a:r>
            <a:endParaRPr lang="en-GB" sz="1600">
              <a:solidFill>
                <a:srgbClr val="E46C0A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3743908" y="4254538"/>
            <a:ext cx="4320000" cy="1622734"/>
          </a:xfrm>
          <a:prstGeom prst="rect">
            <a:avLst/>
          </a:prstGeom>
          <a:noFill/>
          <a:ln w="25400">
            <a:solidFill>
              <a:srgbClr val="E46C0A"/>
            </a:solidFill>
          </a:ln>
        </p:spPr>
        <p:txBody>
          <a:bodyPr wrap="square" tIns="72000" bIns="72000" rtlCol="0">
            <a:spAutoFit/>
          </a:bodyPr>
          <a:lstStyle/>
          <a:p>
            <a:pPr marL="350838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>
                <a:solidFill>
                  <a:srgbClr val="E46C0A"/>
                </a:solidFill>
              </a:rPr>
              <a:t>Order-free </a:t>
            </a:r>
            <a:endParaRPr lang="en-GB" sz="1600" smtClean="0">
              <a:solidFill>
                <a:srgbClr val="E46C0A"/>
              </a:solidFill>
            </a:endParaRPr>
          </a:p>
          <a:p>
            <a:pPr marL="350838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Precision </a:t>
            </a:r>
            <a:r>
              <a:rPr lang="en-GB" sz="1600"/>
              <a:t>(original dataset</a:t>
            </a:r>
            <a:r>
              <a:rPr lang="en-GB" sz="1600" smtClean="0"/>
              <a:t>) – IDF weights:</a:t>
            </a:r>
            <a:endParaRPr lang="en-GB" sz="1600"/>
          </a:p>
          <a:p>
            <a:pPr marL="8112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/>
              <a:t>hard MWs: </a:t>
            </a:r>
            <a:r>
              <a:rPr lang="en-GB" sz="1600">
                <a:solidFill>
                  <a:srgbClr val="E46C0A"/>
                </a:solidFill>
              </a:rPr>
              <a:t>77.54 </a:t>
            </a:r>
            <a:r>
              <a:rPr lang="en-GB" sz="1600" smtClean="0">
                <a:solidFill>
                  <a:srgbClr val="E46C0A"/>
                </a:solidFill>
              </a:rPr>
              <a:t>% </a:t>
            </a:r>
            <a:r>
              <a:rPr lang="en-GB" sz="1600" smtClean="0"/>
              <a:t>(+2.7 %)</a:t>
            </a:r>
            <a:endParaRPr lang="en-GB" sz="1600"/>
          </a:p>
          <a:p>
            <a:pPr marL="811213" lvl="1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/>
              <a:t>multi-overlay MWs: </a:t>
            </a:r>
            <a:r>
              <a:rPr lang="en-GB" sz="1600" smtClean="0">
                <a:solidFill>
                  <a:srgbClr val="E46C0A"/>
                </a:solidFill>
              </a:rPr>
              <a:t>87.59</a:t>
            </a:r>
            <a:r>
              <a:rPr lang="en-GB" sz="1600">
                <a:solidFill>
                  <a:srgbClr val="E46C0A"/>
                </a:solidFill>
              </a:rPr>
              <a:t> </a:t>
            </a:r>
            <a:r>
              <a:rPr lang="en-GB" sz="1600" smtClean="0"/>
              <a:t>(+12.7 </a:t>
            </a:r>
            <a:r>
              <a:rPr lang="en-GB" sz="1600"/>
              <a:t>%)</a:t>
            </a:r>
            <a:endParaRPr lang="en-GB" sz="1600" smtClean="0">
              <a:solidFill>
                <a:srgbClr val="E46C0A"/>
              </a:solidFill>
            </a:endParaRPr>
          </a:p>
          <a:p>
            <a:pPr marL="354013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/>
              <a:t>Efficiency: </a:t>
            </a:r>
            <a:r>
              <a:rPr lang="en-GB" sz="1600">
                <a:solidFill>
                  <a:srgbClr val="E46C0A"/>
                </a:solidFill>
              </a:rPr>
              <a:t>65 ms </a:t>
            </a:r>
            <a:r>
              <a:rPr lang="en-GB" sz="1600" smtClean="0"/>
              <a:t>(hMW) / </a:t>
            </a:r>
            <a:r>
              <a:rPr lang="en-GB" sz="1600" smtClean="0">
                <a:solidFill>
                  <a:srgbClr val="E46C0A"/>
                </a:solidFill>
              </a:rPr>
              <a:t>336 ms</a:t>
            </a:r>
            <a:r>
              <a:rPr lang="en-GB" sz="1600" smtClean="0"/>
              <a:t> (moMW)</a:t>
            </a:r>
          </a:p>
          <a:p>
            <a:pPr marL="354013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smtClean="0">
                <a:solidFill>
                  <a:srgbClr val="E46C0A"/>
                </a:solidFill>
              </a:rPr>
              <a:t>Indexable </a:t>
            </a:r>
            <a:r>
              <a:rPr lang="en-GB" sz="1600">
                <a:solidFill>
                  <a:srgbClr val="E46C0A"/>
                </a:solidFill>
              </a:rPr>
              <a:t>if hard MWs are used</a:t>
            </a:r>
          </a:p>
        </p:txBody>
      </p:sp>
      <p:cxnSp>
        <p:nvCxnSpPr>
          <p:cNvPr id="34" name="Přímá spojnice se šipkou 33"/>
          <p:cNvCxnSpPr/>
          <p:nvPr/>
        </p:nvCxnSpPr>
        <p:spPr>
          <a:xfrm>
            <a:off x="1773315" y="5199182"/>
            <a:ext cx="0" cy="386929"/>
          </a:xfrm>
          <a:prstGeom prst="straightConnector1">
            <a:avLst/>
          </a:prstGeom>
          <a:ln w="19050">
            <a:solidFill>
              <a:srgbClr val="E46C0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Zvuk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47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96"/>
    </mc:Choice>
    <mc:Fallback>
      <p:transition spd="slow" advTm="16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31" grpId="0" animBg="1"/>
      <p:bldP spid="33" grpId="0" animBg="1"/>
    </p:bldLst>
  </p:timing>
  <p:extLst>
    <p:ext uri="{3A86A75C-4F4B-4683-9AE1-C65F6400EC91}">
      <p14:laserTraceLst xmlns:p14="http://schemas.microsoft.com/office/powerpoint/2010/main">
        <p14:tracePtLst>
          <p14:tracePt t="10311" x="1173163" y="2278063"/>
          <p14:tracePt t="10336" x="1173163" y="2270125"/>
          <p14:tracePt t="10344" x="1189038" y="2270125"/>
          <p14:tracePt t="10416" x="1196975" y="2270125"/>
          <p14:tracePt t="10424" x="1211263" y="2270125"/>
          <p14:tracePt t="10432" x="1241425" y="2270125"/>
          <p14:tracePt t="10440" x="1363663" y="2270125"/>
          <p14:tracePt t="10455" x="1439863" y="2270125"/>
          <p14:tracePt t="10464" x="1600200" y="2270125"/>
          <p14:tracePt t="10475" x="1660525" y="2270125"/>
          <p14:tracePt t="10496" x="1692275" y="2270125"/>
          <p14:tracePt t="10520" x="1698625" y="2270125"/>
          <p14:tracePt t="10528" x="1722438" y="2270125"/>
          <p14:tracePt t="10544" x="1774825" y="2270125"/>
          <p14:tracePt t="10559" x="1874838" y="2270125"/>
          <p14:tracePt t="10576" x="2019300" y="2270125"/>
          <p14:tracePt t="10591" x="2141538" y="2263775"/>
          <p14:tracePt t="10608" x="2286000" y="2255838"/>
          <p14:tracePt t="10631" x="2362200" y="2255838"/>
          <p14:tracePt t="10648" x="2400300" y="2255838"/>
          <p14:tracePt t="10657" x="2446338" y="2255838"/>
          <p14:tracePt t="10696" x="2454275" y="2255838"/>
          <p14:tracePt t="10760" x="2468563" y="2263775"/>
          <p14:tracePt t="10768" x="2484438" y="2301875"/>
          <p14:tracePt t="10776" x="2514600" y="2346325"/>
          <p14:tracePt t="10783" x="2544763" y="2392363"/>
          <p14:tracePt t="10790" x="2682875" y="2560638"/>
          <p14:tracePt t="10807" x="2713038" y="2590800"/>
          <p14:tracePt t="10823" x="2759075" y="2598738"/>
          <p14:tracePt t="10839" x="2765425" y="2598738"/>
          <p14:tracePt t="10880" x="2773363" y="2598738"/>
          <p14:tracePt t="10896" x="2781300" y="2613025"/>
          <p14:tracePt t="10903" x="2781300" y="2620963"/>
          <p14:tracePt t="10911" x="2781300" y="2674938"/>
          <p14:tracePt t="10923" x="2781300" y="2720975"/>
          <p14:tracePt t="10939" x="2743200" y="2781300"/>
          <p14:tracePt t="10957" x="2743200" y="2797175"/>
          <p14:tracePt t="10972" x="2743200" y="2819400"/>
          <p14:tracePt t="10990" x="2751138" y="2849563"/>
          <p14:tracePt t="11005" x="2759075" y="2879725"/>
          <p14:tracePt t="11040" x="2765425" y="2887663"/>
          <p14:tracePt t="11143" x="2765425" y="2895600"/>
          <p14:tracePt t="11152" x="2765425" y="2903538"/>
          <p14:tracePt t="11160" x="2743200" y="2903538"/>
          <p14:tracePt t="11168" x="2713038" y="2903538"/>
          <p14:tracePt t="11173" x="2613025" y="2903538"/>
          <p14:tracePt t="11189" x="2484438" y="2903538"/>
          <p14:tracePt t="11206" x="2324100" y="2917825"/>
          <p14:tracePt t="11222" x="2049463" y="2963863"/>
          <p14:tracePt t="11239" x="1828800" y="2963863"/>
          <p14:tracePt t="11256" x="1660525" y="2963863"/>
          <p14:tracePt t="11272" x="1516063" y="2963863"/>
          <p14:tracePt t="11288" x="1425575" y="2963863"/>
          <p14:tracePt t="11306" x="1363663" y="2963863"/>
          <p14:tracePt t="11321" x="1325563" y="2963863"/>
          <p14:tracePt t="11338" x="1279525" y="2963863"/>
          <p14:tracePt t="11355" x="1249363" y="2963863"/>
          <p14:tracePt t="11371" x="1181100" y="2963863"/>
          <p14:tracePt t="11388" x="1135063" y="2955925"/>
          <p14:tracePt t="11405" x="1074738" y="2949575"/>
          <p14:tracePt t="11422" x="1012825" y="2941638"/>
          <p14:tracePt t="11439" x="952500" y="2941638"/>
          <p14:tracePt t="11454" x="884238" y="2941638"/>
          <p14:tracePt t="11472" x="860425" y="2941638"/>
          <p14:tracePt t="11552" x="868363" y="2933700"/>
          <p14:tracePt t="11563" x="868363" y="2911475"/>
          <p14:tracePt t="11564" x="868363" y="2895600"/>
          <p14:tracePt t="11572" x="868363" y="2849563"/>
          <p14:tracePt t="11587" x="854075" y="2827338"/>
          <p14:tracePt t="11604" x="830263" y="2803525"/>
          <p14:tracePt t="11647" x="830263" y="2789238"/>
          <p14:tracePt t="11672" x="838200" y="2789238"/>
          <p14:tracePt t="11680" x="854075" y="2773363"/>
          <p14:tracePt t="11688" x="860425" y="2773363"/>
          <p14:tracePt t="11704" x="922338" y="2773363"/>
          <p14:tracePt t="11705" x="1044575" y="2773363"/>
          <p14:tracePt t="11720" x="1241425" y="2773363"/>
          <p14:tracePt t="11737" x="1417638" y="2789238"/>
          <p14:tracePt t="11754" x="1638300" y="2803525"/>
          <p14:tracePt t="11770" x="1836738" y="2811463"/>
          <p14:tracePt t="11787" x="1951038" y="2819400"/>
          <p14:tracePt t="11803" x="1973263" y="2827338"/>
          <p14:tracePt t="11904" x="1981200" y="2827338"/>
          <p14:tracePt t="12008" x="1973263" y="2827338"/>
          <p14:tracePt t="12008" x="0" y="0"/>
        </p14:tracePtLst>
        <p14:tracePtLst>
          <p14:tracePt t="35856" x="4403725" y="2979738"/>
          <p14:tracePt t="35946" x="4411663" y="2979738"/>
          <p14:tracePt t="35952" x="4419600" y="2979738"/>
          <p14:tracePt t="35961" x="4427538" y="2979738"/>
          <p14:tracePt t="35969" x="4441825" y="2979738"/>
          <p14:tracePt t="35977" x="4457700" y="2963863"/>
          <p14:tracePt t="35989" x="4473575" y="2955925"/>
          <p14:tracePt t="36023" x="4487863" y="2955925"/>
          <p14:tracePt t="36025" x="4511675" y="2955925"/>
          <p14:tracePt t="36039" x="4525963" y="2955925"/>
          <p14:tracePt t="36057" x="4572000" y="2955925"/>
          <p14:tracePt t="36081" x="4618038" y="2955925"/>
          <p14:tracePt t="36096" x="4686300" y="2955925"/>
          <p14:tracePt t="36112" x="4740275" y="2955925"/>
          <p14:tracePt t="36130" x="4800600" y="2955925"/>
          <p14:tracePt t="36145" x="4846638" y="2955925"/>
          <p14:tracePt t="36161" x="4914900" y="2955925"/>
          <p14:tracePt t="36177" x="4960938" y="2955925"/>
          <p14:tracePt t="36189" x="4999038" y="2955925"/>
          <p14:tracePt t="36205" x="5013325" y="2955925"/>
          <p14:tracePt t="36223" x="5045075" y="2955925"/>
          <p14:tracePt t="36238" x="5067300" y="2963863"/>
          <p14:tracePt t="36255" x="5105400" y="2971800"/>
          <p14:tracePt t="36272" x="5241925" y="3001963"/>
          <p14:tracePt t="36289" x="5334000" y="3025775"/>
          <p14:tracePt t="36305" x="5394325" y="3032125"/>
          <p14:tracePt t="36322" x="5418138" y="3032125"/>
          <p14:tracePt t="36338" x="5426075" y="3032125"/>
          <p14:tracePt t="36376" x="5432425" y="3032125"/>
          <p14:tracePt t="36401" x="5448300" y="3032125"/>
          <p14:tracePt t="36408" x="5456238" y="3032125"/>
          <p14:tracePt t="36408" x="5470525" y="3032125"/>
          <p14:tracePt t="36424" x="5486400" y="3032125"/>
          <p14:tracePt t="36425" x="5494338" y="3032125"/>
          <p14:tracePt t="36438" x="5524500" y="3032125"/>
          <p14:tracePt t="36455" x="5540375" y="3032125"/>
          <p14:tracePt t="36471" x="5562600" y="3032125"/>
          <p14:tracePt t="36489" x="5578475" y="3032125"/>
          <p14:tracePt t="36504" x="5646738" y="3040063"/>
          <p14:tracePt t="36522" x="5737225" y="3040063"/>
          <p14:tracePt t="36537" x="5845175" y="3040063"/>
          <p14:tracePt t="36555" x="5889625" y="3040063"/>
          <p14:tracePt t="36571" x="5913438" y="3040063"/>
          <p14:tracePt t="36616" x="5921375" y="3040063"/>
          <p14:tracePt t="36640" x="5927725" y="3040063"/>
          <p14:tracePt t="36647" x="5943600" y="3040063"/>
          <p14:tracePt t="36658" x="5959475" y="3040063"/>
          <p14:tracePt t="36664" x="5997575" y="3040063"/>
          <p14:tracePt t="36672" x="6035675" y="3040063"/>
          <p14:tracePt t="36687" x="6042025" y="3032125"/>
          <p14:tracePt t="36704" x="6049963" y="3032125"/>
          <p14:tracePt t="36752" x="6065838" y="3032125"/>
          <p14:tracePt t="36769" x="6073775" y="3032125"/>
          <p14:tracePt t="36773" x="6080125" y="3025775"/>
          <p14:tracePt t="36787" x="6103938" y="3017838"/>
          <p14:tracePt t="36788" x="6172200" y="3009900"/>
          <p14:tracePt t="36804" x="6226175" y="3001963"/>
          <p14:tracePt t="36820" x="6256338" y="3001963"/>
          <p14:tracePt t="36837" x="6294438" y="3001963"/>
          <p14:tracePt t="36854" x="6324600" y="3001963"/>
          <p14:tracePt t="36871" x="6362700" y="3001963"/>
          <p14:tracePt t="36887" x="6423025" y="3001963"/>
          <p14:tracePt t="36904" x="6507163" y="3001963"/>
          <p14:tracePt t="36920" x="6599238" y="3001963"/>
          <p14:tracePt t="36937" x="6651625" y="3001963"/>
          <p14:tracePt t="36953" x="6689725" y="3009900"/>
          <p14:tracePt t="36971" x="6721475" y="3017838"/>
          <p14:tracePt t="36986" x="6743700" y="3017838"/>
          <p14:tracePt t="37003" x="6781800" y="3017838"/>
          <p14:tracePt t="37019" x="6819900" y="3017838"/>
          <p14:tracePt t="37037" x="6850063" y="3017838"/>
          <p14:tracePt t="37053" x="6896100" y="3017838"/>
          <p14:tracePt t="37069" x="6934200" y="3017838"/>
          <p14:tracePt t="37086" x="6956425" y="3025775"/>
          <p14:tracePt t="37104" x="6964363" y="3025775"/>
          <p14:tracePt t="37119" x="6994525" y="3025775"/>
          <p14:tracePt t="37137" x="7026275" y="3025775"/>
          <p14:tracePt t="37153" x="7056438" y="3025775"/>
          <p14:tracePt t="37170" x="7070725" y="3025775"/>
          <p14:tracePt t="37186" x="7086600" y="3025775"/>
          <p14:tracePt t="37203" x="7094538" y="3025775"/>
          <p14:tracePt t="37220" x="7116763" y="3025775"/>
          <p14:tracePt t="37236" x="7154863" y="3025775"/>
          <p14:tracePt t="37253" x="7208838" y="3017838"/>
          <p14:tracePt t="37269" x="7254875" y="3017838"/>
          <p14:tracePt t="37285" x="7292975" y="3017838"/>
          <p14:tracePt t="37303" x="7307263" y="3017838"/>
          <p14:tracePt t="37319" x="7315200" y="3017838"/>
          <p14:tracePt t="37335" x="7331075" y="3017838"/>
          <p14:tracePt t="37353" x="7337425" y="3009900"/>
          <p14:tracePt t="37697" x="7345363" y="3009900"/>
          <p14:tracePt t="37750" x="0" y="0"/>
        </p14:tracePtLst>
        <p14:tracePtLst>
          <p14:tracePt t="90855" x="1158875" y="4365625"/>
          <p14:tracePt t="90890" x="1158875" y="4373563"/>
          <p14:tracePt t="90899" x="1181100" y="4373563"/>
          <p14:tracePt t="90905" x="1211263" y="4373563"/>
          <p14:tracePt t="90913" x="1273175" y="4373563"/>
          <p14:tracePt t="90924" x="1303338" y="4373563"/>
          <p14:tracePt t="90946" x="1317625" y="4373563"/>
          <p14:tracePt t="90957" x="1363663" y="4373563"/>
          <p14:tracePt t="90977" x="1393825" y="4373563"/>
          <p14:tracePt t="90991" x="1477963" y="4381500"/>
          <p14:tracePt t="91010" x="1622425" y="4397375"/>
          <p14:tracePt t="91025" x="1774825" y="4411663"/>
          <p14:tracePt t="91041" x="2019300" y="4411663"/>
          <p14:tracePt t="91066" x="2095500" y="4411663"/>
          <p14:tracePt t="91074" x="2117725" y="4411663"/>
          <p14:tracePt t="91098" x="2133600" y="4411663"/>
          <p14:tracePt t="91107" x="2163763" y="4411663"/>
          <p14:tracePt t="91123" x="2225675" y="4411663"/>
          <p14:tracePt t="91141" x="2332038" y="4411663"/>
          <p14:tracePt t="91156" x="2416175" y="4411663"/>
          <p14:tracePt t="91174" x="2454275" y="4419600"/>
          <p14:tracePt t="91190" x="2460625" y="4427538"/>
          <p14:tracePt t="91206" x="2476500" y="4427538"/>
          <p14:tracePt t="91223" x="2514600" y="4427538"/>
          <p14:tracePt t="91240" x="2574925" y="4427538"/>
          <p14:tracePt t="91240" x="2598738" y="4427538"/>
          <p14:tracePt t="91258" x="2620963" y="4427538"/>
          <p14:tracePt t="91322" x="2620963" y="4435475"/>
          <p14:tracePt t="91338" x="2613025" y="4435475"/>
          <p14:tracePt t="91353" x="2606675" y="4441825"/>
          <p14:tracePt t="91425" x="2598738" y="4441825"/>
          <p14:tracePt t="91433" x="2590800" y="4441825"/>
          <p14:tracePt t="91442" x="2574925" y="4441825"/>
          <p14:tracePt t="91450" x="2560638" y="4441825"/>
          <p14:tracePt t="91457" x="2536825" y="4457700"/>
          <p14:tracePt t="91457" x="0" y="0"/>
        </p14:tracePtLst>
        <p14:tracePtLst>
          <p14:tracePt t="94123" x="1165225" y="5045075"/>
          <p14:tracePt t="94265" x="1173163" y="5045075"/>
          <p14:tracePt t="94274" x="1189038" y="5045075"/>
          <p14:tracePt t="94282" x="1219200" y="5045075"/>
          <p14:tracePt t="94297" x="1227138" y="5045075"/>
          <p14:tracePt t="94305" x="1235075" y="5045075"/>
          <p14:tracePt t="94317" x="1241425" y="5051425"/>
          <p14:tracePt t="94331" x="1257300" y="5051425"/>
          <p14:tracePt t="94348" x="1311275" y="5067300"/>
          <p14:tracePt t="94364" x="1393825" y="5089525"/>
          <p14:tracePt t="94381" x="1539875" y="5097463"/>
          <p14:tracePt t="94398" x="1622425" y="5105400"/>
          <p14:tracePt t="94415" x="1654175" y="5105400"/>
          <p14:tracePt t="94431" x="1668463" y="5105400"/>
          <p14:tracePt t="94448" x="1706563" y="5105400"/>
          <p14:tracePt t="94464" x="1812925" y="5105400"/>
          <p14:tracePt t="94481" x="1912938" y="5105400"/>
          <p14:tracePt t="94497" x="1965325" y="5105400"/>
          <p14:tracePt t="94515" x="1997075" y="5105400"/>
          <p14:tracePt t="94531" x="2019300" y="5113338"/>
          <p14:tracePt t="94548" x="2035175" y="5121275"/>
          <p14:tracePt t="94564" x="2073275" y="5127625"/>
          <p14:tracePt t="94582" x="2133600" y="5127625"/>
          <p14:tracePt t="94597" x="2232025" y="5127625"/>
          <p14:tracePt t="94615" x="2286000" y="5127625"/>
          <p14:tracePt t="94630" x="2301875" y="5127625"/>
          <p14:tracePt t="94664" x="2308225" y="5127625"/>
          <p14:tracePt t="94665" x="2316163" y="5127625"/>
          <p14:tracePt t="94681" x="2339975" y="5127625"/>
          <p14:tracePt t="94697" x="2384425" y="5127625"/>
          <p14:tracePt t="94714" x="2408238" y="5127625"/>
          <p14:tracePt t="94730" x="2416175" y="5127625"/>
          <p14:tracePt t="94778" x="2422525" y="5127625"/>
          <p14:tracePt t="94786" x="2430463" y="5127625"/>
          <p14:tracePt t="94794" x="2430463" y="5113338"/>
          <p14:tracePt t="94802" x="2446338" y="5113338"/>
          <p14:tracePt t="94813" x="2460625" y="5097463"/>
          <p14:tracePt t="94830" x="2468563" y="5083175"/>
          <p14:tracePt t="94847" x="2468563" y="5075238"/>
          <p14:tracePt t="94863" x="2468563" y="5045075"/>
          <p14:tracePt t="94881" x="2454275" y="5021263"/>
          <p14:tracePt t="94896" x="2400300" y="4991100"/>
          <p14:tracePt t="94914" x="2370138" y="4991100"/>
          <p14:tracePt t="94930" x="2354263" y="4983163"/>
          <p14:tracePt t="94946" x="2339975" y="4975225"/>
          <p14:tracePt t="94963" x="2324100" y="4960938"/>
          <p14:tracePt t="94979" x="2301875" y="4937125"/>
          <p14:tracePt t="94996" x="2286000" y="4930775"/>
          <p14:tracePt t="95013" x="2270125" y="4930775"/>
          <p14:tracePt t="95029" x="2255838" y="4930775"/>
          <p14:tracePt t="95046" x="2232025" y="4930775"/>
          <p14:tracePt t="95063" x="2187575" y="4930775"/>
          <p14:tracePt t="95079" x="2141538" y="4922838"/>
          <p14:tracePt t="95096" x="2057400" y="4914900"/>
          <p14:tracePt t="95113" x="2019300" y="4914900"/>
          <p14:tracePt t="95129" x="1866900" y="4899025"/>
          <p14:tracePt t="95146" x="1806575" y="4884738"/>
          <p14:tracePt t="95162" x="1722438" y="4876800"/>
          <p14:tracePt t="95179" x="1684338" y="4868863"/>
          <p14:tracePt t="95195" x="1668463" y="4868863"/>
          <p14:tracePt t="95212" x="1630363" y="4854575"/>
          <p14:tracePt t="95230" x="1577975" y="4854575"/>
          <p14:tracePt t="95245" x="1524000" y="4854575"/>
          <p14:tracePt t="95262" x="1455738" y="4854575"/>
          <p14:tracePt t="95279" x="1401763" y="4860925"/>
          <p14:tracePt t="95295" x="1349375" y="4868863"/>
          <p14:tracePt t="95312" x="1287463" y="4868863"/>
          <p14:tracePt t="95329" x="1265238" y="4868863"/>
          <p14:tracePt t="95345" x="1235075" y="4868863"/>
          <p14:tracePt t="95363" x="1219200" y="4876800"/>
          <p14:tracePt t="95379" x="1211263" y="4876800"/>
          <p14:tracePt t="95396" x="1196975" y="4884738"/>
          <p14:tracePt t="95441" x="1189038" y="4884738"/>
          <p14:tracePt t="95467" x="1173163" y="4892675"/>
          <p14:tracePt t="95482" x="1165225" y="4892675"/>
          <p14:tracePt t="95489" x="1158875" y="4899025"/>
          <p14:tracePt t="95506" x="1150938" y="4906963"/>
          <p14:tracePt t="95514" x="1135063" y="4914900"/>
          <p14:tracePt t="95520" x="1112838" y="4937125"/>
          <p14:tracePt t="95529" x="1089025" y="4968875"/>
          <p14:tracePt t="95545" x="1089025" y="4975225"/>
          <p14:tracePt t="95561" x="1074738" y="5013325"/>
          <p14:tracePt t="95578" x="1074738" y="5051425"/>
          <p14:tracePt t="95595" x="1089025" y="5083175"/>
          <p14:tracePt t="95611" x="1120775" y="5113338"/>
          <p14:tracePt t="95628" x="1173163" y="5143500"/>
          <p14:tracePt t="95644" x="1219200" y="5159375"/>
          <p14:tracePt t="95661" x="1257300" y="5181600"/>
          <p14:tracePt t="95678" x="1311275" y="5197475"/>
          <p14:tracePt t="95695" x="1379538" y="5203825"/>
          <p14:tracePt t="95711" x="1470025" y="5203825"/>
          <p14:tracePt t="95727" x="1577975" y="5203825"/>
          <p14:tracePt t="95745" x="1684338" y="5203825"/>
          <p14:tracePt t="95761" x="1760538" y="5203825"/>
          <p14:tracePt t="95778" x="1768475" y="5203825"/>
          <p14:tracePt t="95794" x="1812925" y="5203825"/>
          <p14:tracePt t="95810" x="1920875" y="5219700"/>
          <p14:tracePt t="95827" x="2019300" y="5241925"/>
          <p14:tracePt t="95844" x="2117725" y="5257800"/>
          <p14:tracePt t="95860" x="2179638" y="5265738"/>
          <p14:tracePt t="95878" x="2217738" y="5265738"/>
          <p14:tracePt t="95894" x="2239963" y="5265738"/>
          <p14:tracePt t="95910" x="2278063" y="5265738"/>
          <p14:tracePt t="95927" x="2339975" y="5265738"/>
          <p14:tracePt t="95943" x="2392363" y="5265738"/>
          <p14:tracePt t="95960" x="2422525" y="5265738"/>
          <p14:tracePt t="95977" x="2430463" y="5265738"/>
          <p14:tracePt t="96034" x="2438400" y="5265738"/>
          <p14:tracePt t="96049" x="2446338" y="5265738"/>
          <p14:tracePt t="96057" x="2454275" y="5265738"/>
          <p14:tracePt t="96066" x="2460625" y="5265738"/>
          <p14:tracePt t="96069" x="2476500" y="5265738"/>
          <p14:tracePt t="96076" x="2498725" y="5235575"/>
          <p14:tracePt t="96093" x="2498725" y="5197475"/>
          <p14:tracePt t="96110" x="2476500" y="5143500"/>
          <p14:tracePt t="96126" x="2454275" y="5113338"/>
          <p14:tracePt t="96143" x="2454275" y="5083175"/>
          <p14:tracePt t="96160" x="2454275" y="5051425"/>
          <p14:tracePt t="96177" x="2446338" y="5045075"/>
          <p14:tracePt t="96193" x="2430463" y="5013325"/>
          <p14:tracePt t="96210" x="2422525" y="4999038"/>
          <p14:tracePt t="96226" x="2392363" y="4968875"/>
          <p14:tracePt t="96243" x="2378075" y="4945063"/>
          <p14:tracePt t="96306" x="2370138" y="4937125"/>
          <p14:tracePt t="96321" x="2362200" y="4937125"/>
          <p14:tracePt t="96335" x="2346325" y="4937125"/>
          <p14:tracePt t="96343" x="2316163" y="4937125"/>
          <p14:tracePt t="96343" x="2255838" y="4937125"/>
          <p14:tracePt t="96359" x="2193925" y="4937125"/>
          <p14:tracePt t="96376" x="2155825" y="4937125"/>
          <p14:tracePt t="96394" x="2111375" y="4937125"/>
          <p14:tracePt t="96410" x="2057400" y="4937125"/>
          <p14:tracePt t="96426" x="2011363" y="4937125"/>
          <p14:tracePt t="96442" x="1965325" y="4922838"/>
          <p14:tracePt t="96459" x="1889125" y="4914900"/>
          <p14:tracePt t="96475" x="1806575" y="4892675"/>
          <p14:tracePt t="96493" x="1760538" y="4884738"/>
          <p14:tracePt t="96509" x="1698625" y="4876800"/>
          <p14:tracePt t="96526" x="1654175" y="4876800"/>
          <p14:tracePt t="96543" x="1600200" y="4876800"/>
          <p14:tracePt t="96559" x="1554163" y="4876800"/>
          <p14:tracePt t="96575" x="1508125" y="4876800"/>
          <p14:tracePt t="96593" x="1439863" y="4868863"/>
          <p14:tracePt t="96608" x="1409700" y="4868863"/>
          <p14:tracePt t="96625" x="1393825" y="4868863"/>
          <p14:tracePt t="96642" x="1363663" y="4868863"/>
          <p14:tracePt t="96659" x="1325563" y="4868863"/>
          <p14:tracePt t="96675" x="1279525" y="4868863"/>
          <p14:tracePt t="96691" x="1227138" y="4876800"/>
          <p14:tracePt t="96709" x="1196975" y="4876800"/>
          <p14:tracePt t="96786" x="1189038" y="4876800"/>
          <p14:tracePt t="96795" x="1181100" y="4884738"/>
          <p14:tracePt t="96827" x="1173163" y="4892675"/>
          <p14:tracePt t="96841" x="1158875" y="4906963"/>
          <p14:tracePt t="96850" x="1150938" y="4922838"/>
          <p14:tracePt t="96858" x="1150938" y="4953000"/>
          <p14:tracePt t="96875" x="1150938" y="4983163"/>
          <p14:tracePt t="96892" x="1150938" y="5006975"/>
          <p14:tracePt t="96908" x="1150938" y="5021263"/>
          <p14:tracePt t="97177" x="0" y="0"/>
        </p14:tracePtLst>
        <p14:tracePtLst>
          <p14:tracePt t="118265" x="2073275" y="5486400"/>
          <p14:tracePt t="118370" x="2087563" y="5486400"/>
          <p14:tracePt t="118378" x="2103438" y="5486400"/>
          <p14:tracePt t="118394" x="2117725" y="5486400"/>
          <p14:tracePt t="118402" x="2133600" y="5486400"/>
          <p14:tracePt t="118410" x="2155825" y="5486400"/>
          <p14:tracePt t="118416" x="2201863" y="5486400"/>
          <p14:tracePt t="118433" x="2293938" y="5486400"/>
          <p14:tracePt t="118458" x="2362200" y="5486400"/>
          <p14:tracePt t="118474" x="2408238" y="5486400"/>
          <p14:tracePt t="118490" x="2430463" y="5486400"/>
          <p14:tracePt t="118506" x="2460625" y="5494338"/>
          <p14:tracePt t="118522" x="2498725" y="5494338"/>
          <p14:tracePt t="118538" x="2574925" y="5508625"/>
          <p14:tracePt t="118554" x="2636838" y="5516563"/>
          <p14:tracePt t="118571" x="2697163" y="5516563"/>
          <p14:tracePt t="118583" x="2765425" y="5524500"/>
          <p14:tracePt t="118602" x="2803525" y="5540375"/>
          <p14:tracePt t="118616" x="2841625" y="5546725"/>
          <p14:tracePt t="118632" x="2879725" y="5546725"/>
          <p14:tracePt t="118650" x="2955925" y="5546725"/>
          <p14:tracePt t="118666" x="2994025" y="5546725"/>
          <p14:tracePt t="118683" x="3009900" y="5546725"/>
          <p14:tracePt t="118754" x="3017838" y="5546725"/>
          <p14:tracePt t="118778" x="3025775" y="5546725"/>
          <p14:tracePt t="118786" x="3032125" y="5546725"/>
          <p14:tracePt t="118786" x="3040063" y="5546725"/>
          <p14:tracePt t="118818" x="3048000" y="5546725"/>
          <p14:tracePt t="118842" x="3055938" y="5546725"/>
          <p14:tracePt t="118882" x="3063875" y="5546725"/>
          <p14:tracePt t="118898" x="3078163" y="5546725"/>
          <p14:tracePt t="118906" x="3086100" y="5546725"/>
          <p14:tracePt t="118907" x="3094038" y="5546725"/>
          <p14:tracePt t="118915" x="3124200" y="5546725"/>
          <p14:tracePt t="118932" x="3140075" y="5546725"/>
          <p14:tracePt t="118978" x="3146425" y="5540375"/>
          <p14:tracePt t="118994" x="3162300" y="5540375"/>
          <p14:tracePt t="119002" x="3178175" y="5540375"/>
          <p14:tracePt t="119002" x="3184525" y="5540375"/>
          <p14:tracePt t="119018" x="3200400" y="5540375"/>
          <p14:tracePt t="119031" x="3230563" y="5540375"/>
          <p14:tracePt t="119048" x="3246438" y="5540375"/>
          <p14:tracePt t="119064" x="3254375" y="5540375"/>
          <p14:tracePt t="119228" x="0" y="0"/>
        </p14:tracePtLst>
        <p14:tracePtLst>
          <p14:tracePt t="128151" x="1127125" y="4381500"/>
          <p14:tracePt t="128234" x="1135063" y="4373563"/>
          <p14:tracePt t="128298" x="1150938" y="4373563"/>
          <p14:tracePt t="128307" x="1189038" y="4373563"/>
          <p14:tracePt t="128314" x="1227138" y="4373563"/>
          <p14:tracePt t="128330" x="1279525" y="4373563"/>
          <p14:tracePt t="128346" x="1363663" y="4373563"/>
          <p14:tracePt t="128362" x="1447800" y="4389438"/>
          <p14:tracePt t="128373" x="1508125" y="4389438"/>
          <p14:tracePt t="128390" x="1592263" y="4389438"/>
          <p14:tracePt t="128406" x="1638300" y="4389438"/>
          <p14:tracePt t="128423" x="1676400" y="4389438"/>
          <p14:tracePt t="128440" x="1722438" y="4389438"/>
          <p14:tracePt t="128456" x="1774825" y="4389438"/>
          <p14:tracePt t="128473" x="1820863" y="4389438"/>
          <p14:tracePt t="128489" x="1836738" y="4389438"/>
          <p14:tracePt t="128506" x="1844675" y="4389438"/>
          <p14:tracePt t="128523" x="1866900" y="4389438"/>
          <p14:tracePt t="128540" x="1905000" y="4389438"/>
          <p14:tracePt t="128556" x="2011363" y="4381500"/>
          <p14:tracePt t="128573" x="2111375" y="4381500"/>
          <p14:tracePt t="128589" x="2201863" y="4381500"/>
          <p14:tracePt t="128605" x="2232025" y="4381500"/>
          <p14:tracePt t="128651" x="2239963" y="4381500"/>
          <p14:tracePt t="128665" x="2247900" y="4381500"/>
          <p14:tracePt t="128674" x="2263775" y="4373563"/>
          <p14:tracePt t="128675" x="2286000" y="4373563"/>
          <p14:tracePt t="128688" x="2316163" y="4365625"/>
          <p14:tracePt t="128705" x="2332038" y="4359275"/>
          <p14:tracePt t="128785" x="2339975" y="4359275"/>
          <p14:tracePt t="128802" x="2346325" y="4359275"/>
          <p14:tracePt t="128810" x="2346325" y="4351338"/>
          <p14:tracePt t="128866" x="2339975" y="4351338"/>
          <p14:tracePt t="128874" x="2301875" y="4365625"/>
          <p14:tracePt t="128882" x="2247900" y="4381500"/>
          <p14:tracePt t="128891" x="2111375" y="4403725"/>
          <p14:tracePt t="128904" x="1935163" y="4435475"/>
          <p14:tracePt t="128922" x="1858963" y="4449763"/>
          <p14:tracePt t="128939" x="1812925" y="4449763"/>
          <p14:tracePt t="128954" x="1768475" y="4441825"/>
          <p14:tracePt t="128971" x="1668463" y="4397375"/>
          <p14:tracePt t="128988" x="1554163" y="4351338"/>
          <p14:tracePt t="129004" x="1477963" y="4313238"/>
          <p14:tracePt t="129022" x="1439863" y="4313238"/>
          <p14:tracePt t="129037" x="1409700" y="4313238"/>
          <p14:tracePt t="129055" x="1393825" y="4313238"/>
          <p14:tracePt t="129089" x="1379538" y="4313238"/>
          <p14:tracePt t="129090" x="1371600" y="4313238"/>
          <p14:tracePt t="129104" x="1349375" y="4321175"/>
          <p14:tracePt t="129202" x="1341438" y="4327525"/>
          <p14:tracePt t="129210" x="1333500" y="4327525"/>
          <p14:tracePt t="129220" x="1325563" y="4335463"/>
          <p14:tracePt t="129221" x="1317625" y="4335463"/>
          <p14:tracePt t="129237" x="1317625" y="4343400"/>
          <p14:tracePt t="129415" x="0" y="0"/>
        </p14:tracePtLst>
        <p14:tracePtLst>
          <p14:tracePt t="129874" x="1768475" y="4708525"/>
          <p14:tracePt t="129907" x="1774825" y="4708525"/>
          <p14:tracePt t="129938" x="1782763" y="4708525"/>
          <p14:tracePt t="129970" x="1782763" y="4724400"/>
          <p14:tracePt t="129986" x="1774825" y="4724400"/>
          <p14:tracePt t="129986" x="1730375" y="4724400"/>
          <p14:tracePt t="130001" x="1654175" y="4724400"/>
          <p14:tracePt t="130010" x="1608138" y="4724400"/>
          <p14:tracePt t="130018" x="1524000" y="4740275"/>
          <p14:tracePt t="130035" x="1493838" y="4740275"/>
          <p14:tracePt t="130036" x="1455738" y="4746625"/>
          <p14:tracePt t="130051" x="1431925" y="4746625"/>
          <p14:tracePt t="130069" x="1417638" y="4746625"/>
          <p14:tracePt t="130085" x="1401763" y="4746625"/>
          <p14:tracePt t="130101" x="1379538" y="4754563"/>
          <p14:tracePt t="130118" x="1355725" y="4778375"/>
          <p14:tracePt t="130135" x="1325563" y="4784725"/>
          <p14:tracePt t="130151" x="1287463" y="4792663"/>
          <p14:tracePt t="130169" x="1241425" y="4808538"/>
          <p14:tracePt t="130184" x="1173163" y="4846638"/>
          <p14:tracePt t="130202" x="1158875" y="4846638"/>
          <p14:tracePt t="130217" x="1104900" y="4906963"/>
          <p14:tracePt t="130234" x="1074738" y="4937125"/>
          <p14:tracePt t="130251" x="1074738" y="4953000"/>
          <p14:tracePt t="130267" x="1074738" y="4968875"/>
          <p14:tracePt t="130284" x="1074738" y="4983163"/>
          <p14:tracePt t="130301" x="1074738" y="5006975"/>
          <p14:tracePt t="130318" x="1082675" y="5021263"/>
          <p14:tracePt t="130334" x="1082675" y="5045075"/>
          <p14:tracePt t="130351" x="1096963" y="5059363"/>
          <p14:tracePt t="130367" x="1104900" y="5067300"/>
          <p14:tracePt t="130385" x="1150938" y="5083175"/>
          <p14:tracePt t="130400" x="1203325" y="5097463"/>
          <p14:tracePt t="130400" x="1241425" y="5105400"/>
          <p14:tracePt t="130418" x="1325563" y="5121275"/>
          <p14:tracePt t="130434" x="1409700" y="5135563"/>
          <p14:tracePt t="130450" x="1508125" y="5135563"/>
          <p14:tracePt t="130467" x="1630363" y="5135563"/>
          <p14:tracePt t="130484" x="1812925" y="5135563"/>
          <p14:tracePt t="130500" x="2049463" y="5105400"/>
          <p14:tracePt t="130518" x="2209800" y="5083175"/>
          <p14:tracePt t="130533" x="2324100" y="5075238"/>
          <p14:tracePt t="130551" x="2362200" y="5067300"/>
          <p14:tracePt t="130567" x="2378075" y="5067300"/>
          <p14:tracePt t="130601" x="2384425" y="5067300"/>
          <p14:tracePt t="130616" x="2408238" y="5067300"/>
          <p14:tracePt t="130617" x="2454275" y="5067300"/>
          <p14:tracePt t="130634" x="2530475" y="5037138"/>
          <p14:tracePt t="130651" x="2536825" y="5029200"/>
          <p14:tracePt t="130738" x="2552700" y="5021263"/>
          <p14:tracePt t="130747" x="2568575" y="5013325"/>
          <p14:tracePt t="130754" x="2590800" y="5013325"/>
          <p14:tracePt t="130762" x="2606675" y="4999038"/>
          <p14:tracePt t="130770" x="2613025" y="4983163"/>
          <p14:tracePt t="130783" x="2606675" y="4945063"/>
          <p14:tracePt t="130799" x="2460625" y="4899025"/>
          <p14:tracePt t="130816" x="2187575" y="4838700"/>
          <p14:tracePt t="130832" x="1989138" y="4822825"/>
          <p14:tracePt t="130850" x="1965325" y="4822825"/>
          <p14:tracePt t="130866" x="1927225" y="4822825"/>
          <p14:tracePt t="130883" x="1920875" y="4822825"/>
          <p14:tracePt t="130899" x="1905000" y="4822825"/>
          <p14:tracePt t="130916" x="1866900" y="4822825"/>
          <p14:tracePt t="130933" x="1806575" y="4854575"/>
          <p14:tracePt t="130949" x="1692275" y="4860925"/>
          <p14:tracePt t="130965" x="1584325" y="4876800"/>
          <p14:tracePt t="130983" x="1493838" y="4876800"/>
          <p14:tracePt t="130999" x="1409700" y="4876800"/>
          <p14:tracePt t="131015" x="1371600" y="4876800"/>
          <p14:tracePt t="131032" x="1317625" y="4876800"/>
          <p14:tracePt t="131049" x="1173163" y="4899025"/>
          <p14:tracePt t="131066" x="1120775" y="4906963"/>
          <p14:tracePt t="131082" x="1096963" y="4914900"/>
          <p14:tracePt t="131139" x="1082675" y="4922838"/>
          <p14:tracePt t="131154" x="1074738" y="4930775"/>
          <p14:tracePt t="131154" x="1058863" y="4930775"/>
          <p14:tracePt t="131170" x="1028700" y="4937125"/>
          <p14:tracePt t="131178" x="1012825" y="4953000"/>
          <p14:tracePt t="131186" x="960438" y="4968875"/>
          <p14:tracePt t="131198" x="936625" y="4975225"/>
          <p14:tracePt t="131215" x="930275" y="4983163"/>
          <p14:tracePt t="131306" x="936625" y="4983163"/>
          <p14:tracePt t="131314" x="944563" y="4983163"/>
          <p14:tracePt t="131322" x="968375" y="4983163"/>
          <p14:tracePt t="131332" x="974725" y="4991100"/>
          <p14:tracePt t="131348" x="982663" y="4999038"/>
          <p14:tracePt t="131400" x="0" y="0"/>
        </p14:tracePtLst>
        <p14:tracePtLst>
          <p14:tracePt t="138466" x="6332538" y="5006975"/>
          <p14:tracePt t="138570" x="6332538" y="4999038"/>
          <p14:tracePt t="138578" x="6332538" y="4991100"/>
          <p14:tracePt t="138595" x="6308725" y="4960938"/>
          <p14:tracePt t="138611" x="6294438" y="4953000"/>
          <p14:tracePt t="138618" x="6232525" y="4899025"/>
          <p14:tracePt t="138628" x="6172200" y="4868863"/>
          <p14:tracePt t="138650" x="6142038" y="4854575"/>
          <p14:tracePt t="138661" x="6134100" y="4854575"/>
          <p14:tracePt t="138694" x="6126163" y="4854575"/>
          <p14:tracePt t="138698" x="6111875" y="4854575"/>
          <p14:tracePt t="138723" x="6096000" y="4854575"/>
          <p14:tracePt t="138731" x="6065838" y="4854575"/>
          <p14:tracePt t="138746" x="6027738" y="4854575"/>
          <p14:tracePt t="138770" x="6011863" y="4854575"/>
          <p14:tracePt t="138779" x="5981700" y="4854575"/>
          <p14:tracePt t="138802" x="5965825" y="4854575"/>
          <p14:tracePt t="138818" x="5935663" y="4854575"/>
          <p14:tracePt t="138835" x="5897563" y="4846638"/>
          <p14:tracePt t="138844" x="5867400" y="4846638"/>
          <p14:tracePt t="138861" x="5859463" y="4846638"/>
          <p14:tracePt t="138877" x="5845175" y="4846638"/>
          <p14:tracePt t="138895" x="5829300" y="4846638"/>
          <p14:tracePt t="138911" x="5791200" y="4846638"/>
          <p14:tracePt t="138927" x="5722938" y="4868863"/>
          <p14:tracePt t="138945" x="5661025" y="4876800"/>
          <p14:tracePt t="138960" x="5646738" y="4892675"/>
          <p14:tracePt t="138999" x="5646738" y="4899025"/>
          <p14:tracePt t="139003" x="5646738" y="4914900"/>
          <p14:tracePt t="139010" x="5646738" y="4945063"/>
          <p14:tracePt t="139027" x="5646738" y="4968875"/>
          <p14:tracePt t="139045" x="5646738" y="5013325"/>
          <p14:tracePt t="139060" x="5668963" y="5045075"/>
          <p14:tracePt t="139078" x="5699125" y="5097463"/>
          <p14:tracePt t="139093" x="5745163" y="5159375"/>
          <p14:tracePt t="139110" x="5829300" y="5219700"/>
          <p14:tracePt t="139127" x="5897563" y="5265738"/>
          <p14:tracePt t="139143" x="5951538" y="5287963"/>
          <p14:tracePt t="139160" x="5989638" y="5295900"/>
          <p14:tracePt t="139177" x="6065838" y="5318125"/>
          <p14:tracePt t="139193" x="6264275" y="5364163"/>
          <p14:tracePt t="139211" x="6423025" y="5372100"/>
          <p14:tracePt t="139226" x="6537325" y="5372100"/>
          <p14:tracePt t="139243" x="6575425" y="5372100"/>
          <p14:tracePt t="139260" x="6599238" y="5372100"/>
          <p14:tracePt t="139276" x="6607175" y="5372100"/>
          <p14:tracePt t="139293" x="6629400" y="5364163"/>
          <p14:tracePt t="139310" x="6659563" y="5349875"/>
          <p14:tracePt t="139326" x="6721475" y="5334000"/>
          <p14:tracePt t="139343" x="6751638" y="5318125"/>
          <p14:tracePt t="139360" x="6765925" y="5311775"/>
          <p14:tracePt t="139376" x="6781800" y="5311775"/>
          <p14:tracePt t="139394" x="6797675" y="5311775"/>
          <p14:tracePt t="139409" x="6835775" y="5295900"/>
          <p14:tracePt t="139427" x="6873875" y="5287963"/>
          <p14:tracePt t="139443" x="6911975" y="5265738"/>
          <p14:tracePt t="139460" x="6926263" y="5249863"/>
          <p14:tracePt t="139476" x="6950075" y="5241925"/>
          <p14:tracePt t="139493" x="6956425" y="5235575"/>
          <p14:tracePt t="139509" x="6956425" y="5211763"/>
          <p14:tracePt t="139527" x="6972300" y="5203825"/>
          <p14:tracePt t="139543" x="6972300" y="5197475"/>
          <p14:tracePt t="139559" x="6972300" y="5181600"/>
          <p14:tracePt t="139576" x="6972300" y="5151438"/>
          <p14:tracePt t="139593" x="6842125" y="5075238"/>
          <p14:tracePt t="139610" x="6735763" y="5013325"/>
          <p14:tracePt t="139626" x="6637338" y="4968875"/>
          <p14:tracePt t="139643" x="6545263" y="4906963"/>
          <p14:tracePt t="139660" x="6461125" y="4868863"/>
          <p14:tracePt t="139675" x="6392863" y="4816475"/>
          <p14:tracePt t="139693" x="6308725" y="4784725"/>
          <p14:tracePt t="139708" x="6172200" y="4762500"/>
          <p14:tracePt t="139726" x="6073775" y="4754563"/>
          <p14:tracePt t="139742" x="6011863" y="4746625"/>
          <p14:tracePt t="139759" x="5981700" y="4746625"/>
          <p14:tracePt t="139775" x="5965825" y="4746625"/>
          <p14:tracePt t="139793" x="5951538" y="4746625"/>
          <p14:tracePt t="139809" x="5921375" y="4746625"/>
          <p14:tracePt t="139826" x="5867400" y="4746625"/>
          <p14:tracePt t="139841" x="5845175" y="4746625"/>
          <p14:tracePt t="139859" x="5821363" y="4746625"/>
          <p14:tracePt t="139875" x="5799138" y="4746625"/>
          <p14:tracePt t="139892" x="5783263" y="4746625"/>
          <p14:tracePt t="139908" x="5753100" y="4746625"/>
          <p14:tracePt t="139925" x="5737225" y="4746625"/>
          <p14:tracePt t="139941" x="5699125" y="4746625"/>
          <p14:tracePt t="139958" x="5676900" y="4762500"/>
          <p14:tracePt t="139974" x="5638800" y="4778375"/>
          <p14:tracePt t="139991" x="5616575" y="4800600"/>
          <p14:tracePt t="140008" x="5578475" y="4822825"/>
          <p14:tracePt t="140024" x="5546725" y="4846638"/>
          <p14:tracePt t="140041" x="5516563" y="4860925"/>
          <p14:tracePt t="140058" x="5494338" y="4876800"/>
          <p14:tracePt t="140075" x="5478463" y="4892675"/>
          <p14:tracePt t="140091" x="5478463" y="4906963"/>
          <p14:tracePt t="140108" x="5486400" y="4953000"/>
          <p14:tracePt t="140125" x="5540375" y="4999038"/>
          <p14:tracePt t="140142" x="5608638" y="5051425"/>
          <p14:tracePt t="140157" x="5668963" y="5121275"/>
          <p14:tracePt t="140174" x="5768975" y="5159375"/>
          <p14:tracePt t="140191" x="5889625" y="5203825"/>
          <p14:tracePt t="140208" x="6011863" y="5235575"/>
          <p14:tracePt t="140224" x="6111875" y="5249863"/>
          <p14:tracePt t="140240" x="6210300" y="5249863"/>
          <p14:tracePt t="140257" x="6232525" y="5249863"/>
          <p14:tracePt t="140274" x="6248400" y="5249863"/>
          <p14:tracePt t="140291" x="6270625" y="5249863"/>
          <p14:tracePt t="140308" x="6308725" y="5249863"/>
          <p14:tracePt t="140324" x="6378575" y="5249863"/>
          <p14:tracePt t="140341" x="6446838" y="5265738"/>
          <p14:tracePt t="140357" x="6492875" y="5273675"/>
          <p14:tracePt t="140373" x="6523038" y="5273675"/>
          <p14:tracePt t="140390" x="6561138" y="5273675"/>
          <p14:tracePt t="140408" x="6599238" y="5273675"/>
          <p14:tracePt t="140424" x="6629400" y="5273675"/>
          <p14:tracePt t="140440" x="6651625" y="5273675"/>
          <p14:tracePt t="140457" x="6675438" y="5273675"/>
          <p14:tracePt t="140474" x="6689725" y="5273675"/>
          <p14:tracePt t="140490" x="6721475" y="5273675"/>
          <p14:tracePt t="140507" x="6751638" y="5265738"/>
          <p14:tracePt t="140524" x="6789738" y="5249863"/>
          <p14:tracePt t="140540" x="6804025" y="5241925"/>
          <p14:tracePt t="140557" x="6811963" y="5235575"/>
          <p14:tracePt t="140573" x="6819900" y="5235575"/>
          <p14:tracePt t="140590" x="6827838" y="5219700"/>
          <p14:tracePt t="140606" x="6827838" y="5189538"/>
          <p14:tracePt t="140623" x="6765925" y="5105400"/>
          <p14:tracePt t="140639" x="6735763" y="5059363"/>
          <p14:tracePt t="140656" x="6721475" y="5006975"/>
          <p14:tracePt t="140673" x="6689725" y="4960938"/>
          <p14:tracePt t="140689" x="6637338" y="4892675"/>
          <p14:tracePt t="140707" x="6569075" y="4846638"/>
          <p14:tracePt t="140723" x="6469063" y="4778375"/>
          <p14:tracePt t="140739" x="6340475" y="4746625"/>
          <p14:tracePt t="140756" x="6226175" y="4716463"/>
          <p14:tracePt t="140773" x="6188075" y="4716463"/>
          <p14:tracePt t="140789" x="6172200" y="4716463"/>
          <p14:tracePt t="140806" x="6164263" y="4716463"/>
          <p14:tracePt t="140822" x="6156325" y="4716463"/>
          <p14:tracePt t="140839" x="6149975" y="4716463"/>
          <p14:tracePt t="140856" x="6126163" y="4716463"/>
          <p14:tracePt t="140872" x="6088063" y="4716463"/>
          <p14:tracePt t="140872" x="6065838" y="4724400"/>
          <p14:tracePt t="140890" x="6019800" y="4732338"/>
          <p14:tracePt t="140906" x="5973763" y="4740275"/>
          <p14:tracePt t="140923" x="5935663" y="4746625"/>
          <p14:tracePt t="140939" x="5905500" y="4754563"/>
          <p14:tracePt t="140956" x="5883275" y="4762500"/>
          <p14:tracePt t="140973" x="5867400" y="4770438"/>
          <p14:tracePt t="140989" x="5845175" y="4778375"/>
          <p14:tracePt t="141005" x="5813425" y="4792663"/>
          <p14:tracePt t="141022" x="5761038" y="4816475"/>
          <p14:tracePt t="141038" x="5692775" y="4838700"/>
          <p14:tracePt t="141056" x="5622925" y="4884738"/>
          <p14:tracePt t="141072" x="5584825" y="4899025"/>
          <p14:tracePt t="141089" x="5578475" y="4899025"/>
          <p14:tracePt t="141105" x="5554663" y="4914900"/>
          <p14:tracePt t="141122" x="5546725" y="4914900"/>
          <p14:tracePt t="141139" x="5540375" y="4922838"/>
          <p14:tracePt t="141156" x="5532438" y="4930775"/>
          <p14:tracePt t="141171" x="5524500" y="4945063"/>
          <p14:tracePt t="141188" x="5508625" y="4983163"/>
          <p14:tracePt t="141204" x="5532438" y="5013325"/>
          <p14:tracePt t="141221" x="5584825" y="5037138"/>
          <p14:tracePt t="141238" x="5638800" y="5051425"/>
          <p14:tracePt t="141254" x="5737225" y="5105400"/>
          <p14:tracePt t="141271" x="5813425" y="5143500"/>
          <p14:tracePt t="141287" x="5905500" y="5203825"/>
          <p14:tracePt t="141304" x="6035675" y="5249863"/>
          <p14:tracePt t="141321" x="6149975" y="5280025"/>
          <p14:tracePt t="141338" x="6286500" y="5318125"/>
          <p14:tracePt t="141354" x="6324600" y="5318125"/>
          <p14:tracePt t="141371" x="6354763" y="5334000"/>
          <p14:tracePt t="141387" x="6392863" y="5349875"/>
          <p14:tracePt t="141405" x="6446838" y="5364163"/>
          <p14:tracePt t="141421" x="6523038" y="5380038"/>
          <p14:tracePt t="141438" x="6629400" y="5418138"/>
          <p14:tracePt t="141454" x="6697663" y="5426075"/>
          <p14:tracePt t="141471" x="6743700" y="5426075"/>
          <p14:tracePt t="141487" x="6759575" y="5432425"/>
          <p14:tracePt t="141505" x="6811963" y="5432425"/>
          <p14:tracePt t="141520" x="6918325" y="5456238"/>
          <p14:tracePt t="141538" x="6942138" y="5456238"/>
          <p14:tracePt t="141553" x="7018338" y="5470525"/>
          <p14:tracePt t="141572" x="7048500" y="5470525"/>
          <p14:tracePt t="141587" x="7070725" y="5470525"/>
          <p14:tracePt t="141604" x="7078663" y="5456238"/>
          <p14:tracePt t="141620" x="7078663" y="5440363"/>
          <p14:tracePt t="141637" x="7078663" y="5418138"/>
          <p14:tracePt t="141654" x="7078663" y="5394325"/>
          <p14:tracePt t="141671" x="7064375" y="5364163"/>
          <p14:tracePt t="141686" x="7026275" y="5311775"/>
          <p14:tracePt t="141704" x="6994525" y="5287963"/>
          <p14:tracePt t="141720" x="6950075" y="5235575"/>
          <p14:tracePt t="141737" x="6926263" y="5197475"/>
          <p14:tracePt t="141753" x="6896100" y="5121275"/>
          <p14:tracePt t="141771" x="6865938" y="5097463"/>
          <p14:tracePt t="141786" x="6819900" y="5013325"/>
          <p14:tracePt t="141803" x="6735763" y="4960938"/>
          <p14:tracePt t="141819" x="6599238" y="4860925"/>
          <p14:tracePt t="141836" x="6484938" y="4784725"/>
          <p14:tracePt t="141853" x="6378575" y="4740275"/>
          <p14:tracePt t="141869" x="6294438" y="4708525"/>
          <p14:tracePt t="141887" x="6218238" y="4686300"/>
          <p14:tracePt t="141902" x="6149975" y="4648200"/>
          <p14:tracePt t="141919" x="6049963" y="4625975"/>
          <p14:tracePt t="141936" x="5973763" y="4618038"/>
          <p14:tracePt t="141953" x="5927725" y="4610100"/>
          <p14:tracePt t="141970" x="5883275" y="4594225"/>
          <p14:tracePt t="141986" x="5859463" y="4594225"/>
          <p14:tracePt t="142042" x="5851525" y="4594225"/>
          <p14:tracePt t="142106" x="5837238" y="4587875"/>
          <p14:tracePt t="142153" x="0" y="0"/>
        </p14:tracePtLst>
        <p14:tracePtLst>
          <p14:tracePt t="146439" x="5349875" y="5341938"/>
          <p14:tracePt t="146467" x="5349875" y="5349875"/>
          <p14:tracePt t="146514" x="5341938" y="5349875"/>
          <p14:tracePt t="146522" x="5326063" y="5349875"/>
          <p14:tracePt t="146531" x="5249863" y="5349875"/>
          <p14:tracePt t="146547" x="5211763" y="5349875"/>
          <p14:tracePt t="146563" x="5165725" y="5341938"/>
          <p14:tracePt t="146578" x="5143500" y="5341938"/>
          <p14:tracePt t="146615" x="5135563" y="5341938"/>
          <p14:tracePt t="146618" x="5127625" y="5341938"/>
          <p14:tracePt t="146634" x="5113338" y="5341938"/>
          <p14:tracePt t="146643" x="5059363" y="5341938"/>
          <p14:tracePt t="146659" x="5013325" y="5356225"/>
          <p14:tracePt t="146681" x="4983163" y="5364163"/>
          <p14:tracePt t="146691" x="4975225" y="5364163"/>
          <p14:tracePt t="146724" x="4968875" y="5364163"/>
          <p14:tracePt t="146747" x="4960938" y="5364163"/>
          <p14:tracePt t="146778" x="4960938" y="5372100"/>
          <p14:tracePt t="146787" x="4960938" y="5380038"/>
          <p14:tracePt t="146795" x="4960938" y="5394325"/>
          <p14:tracePt t="146811" x="4960938" y="5418138"/>
          <p14:tracePt t="146816" x="4960938" y="5426075"/>
          <p14:tracePt t="146823" x="4960938" y="5448300"/>
          <p14:tracePt t="146840" x="4975225" y="5464175"/>
          <p14:tracePt t="146856" x="4983163" y="5470525"/>
          <p14:tracePt t="146873" x="5021263" y="5478463"/>
          <p14:tracePt t="146889" x="5045075" y="5486400"/>
          <p14:tracePt t="146906" x="5181600" y="5516563"/>
          <p14:tracePt t="146922" x="5273675" y="5524500"/>
          <p14:tracePt t="146939" x="5356225" y="5524500"/>
          <p14:tracePt t="146956" x="5432425" y="5524500"/>
          <p14:tracePt t="146972" x="5494338" y="5524500"/>
          <p14:tracePt t="146989" x="5570538" y="5524500"/>
          <p14:tracePt t="147005" x="5630863" y="5524500"/>
          <p14:tracePt t="147023" x="5684838" y="5524500"/>
          <p14:tracePt t="147039" x="5692775" y="5524500"/>
          <p14:tracePt t="147055" x="5699125" y="5524500"/>
          <p14:tracePt t="147072" x="5707063" y="5524500"/>
          <p14:tracePt t="147088" x="5737225" y="5516563"/>
          <p14:tracePt t="147106" x="5775325" y="5516563"/>
          <p14:tracePt t="147122" x="5783263" y="5516563"/>
          <p14:tracePt t="147139" x="5799138" y="5508625"/>
          <p14:tracePt t="147179" x="5807075" y="5502275"/>
          <p14:tracePt t="147189" x="5807075" y="5486400"/>
          <p14:tracePt t="147203" x="5807075" y="5478463"/>
          <p14:tracePt t="147205" x="5813425" y="5464175"/>
          <p14:tracePt t="147221" x="5821363" y="5440363"/>
          <p14:tracePt t="147239" x="5829300" y="5394325"/>
          <p14:tracePt t="147255" x="5829300" y="5364163"/>
          <p14:tracePt t="147272" x="5783263" y="5326063"/>
          <p14:tracePt t="147288" x="5661025" y="5273675"/>
          <p14:tracePt t="147305" x="5546725" y="5227638"/>
          <p14:tracePt t="147322" x="5387975" y="5197475"/>
          <p14:tracePt t="147338" x="5341938" y="5189538"/>
          <p14:tracePt t="147354" x="5326063" y="5181600"/>
          <p14:tracePt t="147372" x="5318125" y="5181600"/>
          <p14:tracePt t="147388" x="5295900" y="5181600"/>
          <p14:tracePt t="147405" x="5280025" y="5181600"/>
          <p14:tracePt t="147422" x="5249863" y="5189538"/>
          <p14:tracePt t="147439" x="5211763" y="5197475"/>
          <p14:tracePt t="147455" x="5165725" y="5197475"/>
          <p14:tracePt t="147471" x="5127625" y="5197475"/>
          <p14:tracePt t="147488" x="5089525" y="5197475"/>
          <p14:tracePt t="147505" x="5075238" y="5197475"/>
          <p14:tracePt t="147522" x="5037138" y="5197475"/>
          <p14:tracePt t="147538" x="4991100" y="5197475"/>
          <p14:tracePt t="147555" x="4960938" y="5197475"/>
          <p14:tracePt t="147572" x="4899025" y="5203825"/>
          <p14:tracePt t="147587" x="4846638" y="5203825"/>
          <p14:tracePt t="147604" x="4792663" y="5227638"/>
          <p14:tracePt t="147621" x="4746625" y="5235575"/>
          <p14:tracePt t="147637" x="4724400" y="5241925"/>
          <p14:tracePt t="147655" x="4708525" y="5249863"/>
          <p14:tracePt t="147670" x="4702175" y="5265738"/>
          <p14:tracePt t="147707" x="4702175" y="5273675"/>
          <p14:tracePt t="147739" x="4702175" y="5287963"/>
          <p14:tracePt t="147755" x="4702175" y="5303838"/>
          <p14:tracePt t="147770" x="4716463" y="5318125"/>
          <p14:tracePt t="147779" x="4724400" y="5326063"/>
          <p14:tracePt t="147787" x="4754563" y="5356225"/>
          <p14:tracePt t="147803" x="4792663" y="5387975"/>
          <p14:tracePt t="147804" x="4846638" y="5418138"/>
          <p14:tracePt t="147820" x="4884738" y="5426075"/>
          <p14:tracePt t="147836" x="4922838" y="5448300"/>
          <p14:tracePt t="147853" x="4960938" y="5448300"/>
          <p14:tracePt t="147870" x="5013325" y="5478463"/>
          <p14:tracePt t="147886" x="5105400" y="5502275"/>
          <p14:tracePt t="147904" x="5203825" y="5532438"/>
          <p14:tracePt t="147921" x="5249863" y="5546725"/>
          <p14:tracePt t="147936" x="5318125" y="5554663"/>
          <p14:tracePt t="147954" x="5334000" y="5554663"/>
          <p14:tracePt t="147970" x="5372100" y="5562600"/>
          <p14:tracePt t="147987" x="5394325" y="5570538"/>
          <p14:tracePt t="148003" x="5402263" y="5570538"/>
          <p14:tracePt t="148019" x="5418138" y="5570538"/>
          <p14:tracePt t="148036" x="5432425" y="5570538"/>
          <p14:tracePt t="148053" x="5456238" y="5554663"/>
          <p14:tracePt t="148069" x="5502275" y="5554663"/>
          <p14:tracePt t="148087" x="5540375" y="5546725"/>
          <p14:tracePt t="148103" x="5562600" y="5540375"/>
          <p14:tracePt t="148120" x="5578475" y="5540375"/>
          <p14:tracePt t="148136" x="5584825" y="5540375"/>
          <p14:tracePt t="148153" x="5592763" y="5532438"/>
          <p14:tracePt t="148169" x="5600700" y="5524500"/>
          <p14:tracePt t="148186" x="5608638" y="5524500"/>
          <p14:tracePt t="148202" x="5616575" y="5524500"/>
          <p14:tracePt t="148219" x="5616575" y="5516563"/>
          <p14:tracePt t="148235" x="5616575" y="5502275"/>
          <p14:tracePt t="148252" x="5608638" y="5470525"/>
          <p14:tracePt t="148269" x="5592763" y="5456238"/>
          <p14:tracePt t="148285" x="5570538" y="5432425"/>
          <p14:tracePt t="148303" x="5546725" y="5418138"/>
          <p14:tracePt t="148319" x="5502275" y="5387975"/>
          <p14:tracePt t="148335" x="5440363" y="5349875"/>
          <p14:tracePt t="148352" x="5410200" y="5334000"/>
          <p14:tracePt t="148368" x="5394325" y="5326063"/>
          <p14:tracePt t="148386" x="5372100" y="5318125"/>
          <p14:tracePt t="148402" x="5349875" y="5318125"/>
          <p14:tracePt t="148419" x="5241925" y="5303838"/>
          <p14:tracePt t="148435" x="5127625" y="5273675"/>
          <p14:tracePt t="148452" x="4999038" y="5235575"/>
          <p14:tracePt t="148468" x="4876800" y="5211763"/>
          <p14:tracePt t="148485" x="4830763" y="5211763"/>
          <p14:tracePt t="148502" x="4822825" y="5211763"/>
          <p14:tracePt t="148539" x="4816475" y="5211763"/>
          <p14:tracePt t="148554" x="4808538" y="5211763"/>
          <p14:tracePt t="148568" x="4800600" y="5211763"/>
          <p14:tracePt t="148569" x="4770438" y="5211763"/>
          <p14:tracePt t="148584" x="4762500" y="5211763"/>
          <p14:tracePt t="148602" x="4754563" y="5227638"/>
          <p14:tracePt t="148618" x="4754563" y="5273675"/>
          <p14:tracePt t="148635" x="4754563" y="5287963"/>
          <p14:tracePt t="148651" x="4754563" y="5303838"/>
          <p14:tracePt t="148721" x="4762500" y="5311775"/>
          <p14:tracePt t="148721" x="4762500" y="5318125"/>
          <p14:tracePt t="148739" x="4770438" y="5334000"/>
          <p14:tracePt t="148747" x="4784725" y="5349875"/>
          <p14:tracePt t="148755" x="4808538" y="5380038"/>
          <p14:tracePt t="148768" x="4822825" y="5402263"/>
          <p14:tracePt t="148768" x="4860925" y="5440363"/>
          <p14:tracePt t="148784" x="4884738" y="5470525"/>
          <p14:tracePt t="148801" x="4899025" y="5486400"/>
          <p14:tracePt t="148817" x="4968875" y="5508625"/>
          <p14:tracePt t="148835" x="5067300" y="5524500"/>
          <p14:tracePt t="148851" x="5181600" y="5546725"/>
          <p14:tracePt t="148868" x="5295900" y="5562600"/>
          <p14:tracePt t="148884" x="5372100" y="5562600"/>
          <p14:tracePt t="148901" x="5426075" y="5562600"/>
          <p14:tracePt t="148917" x="5432425" y="5562600"/>
          <p14:tracePt t="148934" x="5448300" y="5562600"/>
          <p14:tracePt t="148950" x="5456238" y="5554663"/>
          <p14:tracePt t="148987" x="5470525" y="5554663"/>
          <p14:tracePt t="149003" x="5478463" y="5554663"/>
          <p14:tracePt t="149003" x="5494338" y="5540375"/>
          <p14:tracePt t="149017" x="5508625" y="5540375"/>
          <p14:tracePt t="149034" x="5540375" y="5524500"/>
          <p14:tracePt t="149050" x="5546725" y="5524500"/>
          <p14:tracePt t="149067" x="5554663" y="5524500"/>
          <p14:tracePt t="149083" x="5578475" y="5494338"/>
          <p14:tracePt t="149100" x="5592763" y="5470525"/>
          <p14:tracePt t="149117" x="5616575" y="5448300"/>
          <p14:tracePt t="149133" x="5638800" y="5432425"/>
          <p14:tracePt t="149150" x="5638800" y="5426075"/>
          <p14:tracePt t="149166" x="5638800" y="5418138"/>
          <p14:tracePt t="149184" x="5638800" y="5410200"/>
          <p14:tracePt t="149199" x="5638800" y="5380038"/>
          <p14:tracePt t="149217" x="5630863" y="5372100"/>
          <p14:tracePt t="149233" x="5622925" y="5372100"/>
          <p14:tracePt t="149250" x="5608638" y="5372100"/>
          <p14:tracePt t="149266" x="5600700" y="5356225"/>
          <p14:tracePt t="149283" x="5584825" y="5356225"/>
          <p14:tracePt t="149299" x="5570538" y="5356225"/>
          <p14:tracePt t="149316" x="5540375" y="5341938"/>
          <p14:tracePt t="149354" x="5532438" y="5334000"/>
          <p14:tracePt t="149437" x="0" y="0"/>
        </p14:tracePtLst>
        <p14:tracePtLst>
          <p14:tracePt t="151853" x="6430963" y="5578475"/>
          <p14:tracePt t="151922" x="6416675" y="5578475"/>
          <p14:tracePt t="151931" x="6400800" y="5578475"/>
          <p14:tracePt t="151938" x="6340475" y="5562600"/>
          <p14:tracePt t="151946" x="6286500" y="5546725"/>
          <p14:tracePt t="151955" x="6202363" y="5540375"/>
          <p14:tracePt t="151962" x="5973763" y="5508625"/>
          <p14:tracePt t="151975" x="5676900" y="5464175"/>
          <p14:tracePt t="151994" x="5380038" y="5410200"/>
          <p14:tracePt t="152010" x="5151438" y="5380038"/>
          <p14:tracePt t="152027" x="4914900" y="5372100"/>
          <p14:tracePt t="152043" x="4884738" y="5372100"/>
          <p14:tracePt t="152058" x="4846638" y="5372100"/>
          <p14:tracePt t="152075" x="4808538" y="5372100"/>
          <p14:tracePt t="152093" x="4770438" y="5387975"/>
          <p14:tracePt t="152109" x="4678363" y="5418138"/>
          <p14:tracePt t="152125" x="4564063" y="5456238"/>
          <p14:tracePt t="152142" x="4435475" y="5486400"/>
          <p14:tracePt t="152158" x="4297363" y="5508625"/>
          <p14:tracePt t="152175" x="4175125" y="5532438"/>
          <p14:tracePt t="152192" x="4022725" y="5546725"/>
          <p14:tracePt t="152208" x="3916363" y="5562600"/>
          <p14:tracePt t="152225" x="3825875" y="5570538"/>
          <p14:tracePt t="152241" x="3810000" y="5578475"/>
          <p14:tracePt t="152379" x="3810000" y="5584825"/>
          <p14:tracePt t="152403" x="3810000" y="5592763"/>
          <p14:tracePt t="152411" x="3810000" y="5600700"/>
          <p14:tracePt t="152424" x="3825875" y="5608638"/>
          <p14:tracePt t="152424" x="3848100" y="5622925"/>
          <p14:tracePt t="152427" x="3886200" y="5638800"/>
          <p14:tracePt t="152441" x="3908425" y="5661025"/>
          <p14:tracePt t="152458" x="3932238" y="5684838"/>
          <p14:tracePt t="152474" x="3962400" y="5699125"/>
          <p14:tracePt t="152490" x="3984625" y="5699125"/>
          <p14:tracePt t="152508" x="4022725" y="5715000"/>
          <p14:tracePt t="152525" x="4092575" y="5715000"/>
          <p14:tracePt t="152540" x="4183063" y="5737225"/>
          <p14:tracePt t="152558" x="4251325" y="5753100"/>
          <p14:tracePt t="152575" x="4313238" y="5783263"/>
          <p14:tracePt t="152590" x="4351338" y="5799138"/>
          <p14:tracePt t="152607" x="4397375" y="5829300"/>
          <p14:tracePt t="152624" x="4449763" y="5845175"/>
          <p14:tracePt t="152640" x="4525963" y="5859463"/>
          <p14:tracePt t="152658" x="4549775" y="5867400"/>
          <p14:tracePt t="152673" x="4625975" y="5897563"/>
          <p14:tracePt t="152691" x="4694238" y="5921375"/>
          <p14:tracePt t="152707" x="4792663" y="5959475"/>
          <p14:tracePt t="152724" x="4922838" y="6011863"/>
          <p14:tracePt t="152740" x="5075238" y="6035675"/>
          <p14:tracePt t="152758" x="5227638" y="6065838"/>
          <p14:tracePt t="152773" x="5311775" y="6073775"/>
          <p14:tracePt t="152791" x="5372100" y="6073775"/>
          <p14:tracePt t="152806" x="5394325" y="6073775"/>
          <p14:tracePt t="152823" x="5440363" y="6073775"/>
          <p14:tracePt t="152840" x="5486400" y="6073775"/>
          <p14:tracePt t="152857" x="5584825" y="6073775"/>
          <p14:tracePt t="152873" x="5730875" y="6073775"/>
          <p14:tracePt t="152889" x="5889625" y="6073775"/>
          <p14:tracePt t="152907" x="5943600" y="6073775"/>
          <p14:tracePt t="152924" x="5965825" y="6065838"/>
          <p14:tracePt t="152940" x="5989638" y="6065838"/>
          <p14:tracePt t="152956" x="6035675" y="6065838"/>
          <p14:tracePt t="152973" x="6149975" y="6049963"/>
          <p14:tracePt t="152989" x="6278563" y="5989638"/>
          <p14:tracePt t="153006" x="6392863" y="5943600"/>
          <p14:tracePt t="153022" x="6438900" y="5927725"/>
          <p14:tracePt t="153039" x="6454775" y="5921375"/>
          <p14:tracePt t="153056" x="6484938" y="5913438"/>
          <p14:tracePt t="153073" x="6507163" y="5905500"/>
          <p14:tracePt t="153090" x="6553200" y="5889625"/>
          <p14:tracePt t="153106" x="6629400" y="5875338"/>
          <p14:tracePt t="153123" x="6689725" y="5851525"/>
          <p14:tracePt t="153139" x="6751638" y="5837238"/>
          <p14:tracePt t="153155" x="6827838" y="5813425"/>
          <p14:tracePt t="153173" x="6858000" y="5799138"/>
          <p14:tracePt t="153189" x="6888163" y="5783263"/>
          <p14:tracePt t="153206" x="6896100" y="5783263"/>
          <p14:tracePt t="153222" x="6904038" y="5775325"/>
          <p14:tracePt t="153239" x="6911975" y="5768975"/>
          <p14:tracePt t="153255" x="6911975" y="5753100"/>
          <p14:tracePt t="153273" x="6918325" y="5737225"/>
          <p14:tracePt t="153289" x="6926263" y="5715000"/>
          <p14:tracePt t="153305" x="6980238" y="5668963"/>
          <p14:tracePt t="153321" x="7002463" y="5638800"/>
          <p14:tracePt t="153339" x="7010400" y="5616575"/>
          <p14:tracePt t="153355" x="7010400" y="5578475"/>
          <p14:tracePt t="153372" x="6964363" y="5546725"/>
          <p14:tracePt t="153389" x="6934200" y="5546725"/>
          <p14:tracePt t="153406" x="6911975" y="5546725"/>
          <p14:tracePt t="153422" x="6888163" y="5546725"/>
          <p14:tracePt t="153439" x="6873875" y="5546725"/>
          <p14:tracePt t="153455" x="6858000" y="5546725"/>
          <p14:tracePt t="153471" x="6850063" y="5546725"/>
          <p14:tracePt t="153488" x="6789738" y="5546725"/>
          <p14:tracePt t="153504" x="6713538" y="5546725"/>
          <p14:tracePt t="153521" x="6667500" y="5546725"/>
          <p14:tracePt t="153521" x="6651625" y="5546725"/>
          <p14:tracePt t="153539" x="6607175" y="5546725"/>
          <p14:tracePt t="153554" x="6569075" y="5546725"/>
          <p14:tracePt t="153571" x="6537325" y="5546725"/>
          <p14:tracePt t="153588" x="6484938" y="5546725"/>
          <p14:tracePt t="153605" x="6416675" y="5546725"/>
          <p14:tracePt t="153621" x="6286500" y="5540375"/>
          <p14:tracePt t="153637" x="6164263" y="5540375"/>
          <p14:tracePt t="153654" x="6057900" y="5540375"/>
          <p14:tracePt t="153671" x="5997575" y="5516563"/>
          <p14:tracePt t="153687" x="5951538" y="5502275"/>
          <p14:tracePt t="153705" x="5905500" y="5478463"/>
          <p14:tracePt t="153721" x="5859463" y="5456238"/>
          <p14:tracePt t="153737" x="5799138" y="5456238"/>
          <p14:tracePt t="153755" x="5699125" y="5456238"/>
          <p14:tracePt t="153771" x="5600700" y="5456238"/>
          <p14:tracePt t="153787" x="5486400" y="5456238"/>
          <p14:tracePt t="153804" x="5372100" y="5448300"/>
          <p14:tracePt t="153820" x="5295900" y="5448300"/>
          <p14:tracePt t="153837" x="5249863" y="5448300"/>
          <p14:tracePt t="153854" x="5189538" y="5448300"/>
          <p14:tracePt t="153870" x="5135563" y="5432425"/>
          <p14:tracePt t="153888" x="5097463" y="5426075"/>
          <p14:tracePt t="153903" x="5037138" y="5418138"/>
          <p14:tracePt t="153921" x="4983163" y="5418138"/>
          <p14:tracePt t="153937" x="4906963" y="5418138"/>
          <p14:tracePt t="153954" x="4746625" y="5418138"/>
          <p14:tracePt t="153971" x="4618038" y="5418138"/>
          <p14:tracePt t="153988" x="4487863" y="5440363"/>
          <p14:tracePt t="154003" x="4381500" y="5464175"/>
          <p14:tracePt t="154021" x="4321175" y="5470525"/>
          <p14:tracePt t="154037" x="4305300" y="5470525"/>
          <p14:tracePt t="154107" x="4289425" y="5478463"/>
          <p14:tracePt t="154122" x="4283075" y="5478463"/>
          <p14:tracePt t="154131" x="4275138" y="5478463"/>
          <p14:tracePt t="154145" x="4267200" y="5478463"/>
          <p14:tracePt t="154146" x="4259263" y="5478463"/>
          <p14:tracePt t="154153" x="4251325" y="5486400"/>
          <p14:tracePt t="154169" x="4237038" y="5494338"/>
          <p14:tracePt t="154187" x="4221163" y="5502275"/>
          <p14:tracePt t="154202" x="4213225" y="5508625"/>
          <p14:tracePt t="154220" x="4198938" y="5516563"/>
          <p14:tracePt t="154236" x="4183063" y="5516563"/>
          <p14:tracePt t="154253" x="4160838" y="5540375"/>
          <p14:tracePt t="154269" x="4137025" y="5570538"/>
          <p14:tracePt t="154286" x="4122738" y="5616575"/>
          <p14:tracePt t="154302" x="4098925" y="5654675"/>
          <p14:tracePt t="154319" x="4076700" y="5676900"/>
          <p14:tracePt t="154336" x="4068763" y="5699125"/>
          <p14:tracePt t="154352" x="4060825" y="5707063"/>
          <p14:tracePt t="154369" x="4060825" y="5737225"/>
          <p14:tracePt t="154369" x="4060825" y="5745163"/>
          <p14:tracePt t="154386" x="4060825" y="5768975"/>
          <p14:tracePt t="154402" x="4076700" y="5799138"/>
          <p14:tracePt t="154419" x="4114800" y="5813425"/>
          <p14:tracePt t="154435" x="4137025" y="5813425"/>
          <p14:tracePt t="154452" x="4168775" y="5821363"/>
          <p14:tracePt t="154469" x="4191000" y="5845175"/>
          <p14:tracePt t="154485" x="4221163" y="5859463"/>
          <p14:tracePt t="154502" x="4289425" y="5897563"/>
          <p14:tracePt t="154519" x="4365625" y="5913438"/>
          <p14:tracePt t="154536" x="4403725" y="5921375"/>
          <p14:tracePt t="154553" x="4435475" y="5921375"/>
          <p14:tracePt t="154569" x="4449763" y="5921375"/>
          <p14:tracePt t="154586" x="4487863" y="5921375"/>
          <p14:tracePt t="154603" x="4572000" y="5927725"/>
          <p14:tracePt t="154619" x="4702175" y="5943600"/>
          <p14:tracePt t="154636" x="4937125" y="5943600"/>
          <p14:tracePt t="154652" x="5189538" y="5943600"/>
          <p14:tracePt t="154669" x="5402263" y="5973763"/>
          <p14:tracePt t="154685" x="5532438" y="5997575"/>
          <p14:tracePt t="154702" x="5676900" y="6019800"/>
          <p14:tracePt t="154718" x="5807075" y="6035675"/>
          <p14:tracePt t="154736" x="5951538" y="6035675"/>
          <p14:tracePt t="154751" x="6049963" y="6035675"/>
          <p14:tracePt t="154769" x="6180138" y="6027738"/>
          <p14:tracePt t="154784" x="6256338" y="6027738"/>
          <p14:tracePt t="154802" x="6416675" y="6027738"/>
          <p14:tracePt t="154817" x="6507163" y="6027738"/>
          <p14:tracePt t="154835" x="6591300" y="6027738"/>
          <p14:tracePt t="154851" x="6637338" y="6011863"/>
          <p14:tracePt t="154868" x="6651625" y="6003925"/>
          <p14:tracePt t="154915" x="6659563" y="6003925"/>
          <p14:tracePt t="154939" x="6675438" y="5989638"/>
          <p14:tracePt t="154954" x="6705600" y="5981700"/>
          <p14:tracePt t="154963" x="6735763" y="5973763"/>
          <p14:tracePt t="154971" x="6759575" y="5965825"/>
          <p14:tracePt t="154978" x="6797675" y="5959475"/>
          <p14:tracePt t="154987" x="6842125" y="5927725"/>
          <p14:tracePt t="155001" x="6865938" y="5927725"/>
          <p14:tracePt t="155050" x="6873875" y="5921375"/>
          <p14:tracePt t="155066" x="6873875" y="5905500"/>
          <p14:tracePt t="155075" x="6873875" y="5897563"/>
          <p14:tracePt t="155082" x="6873875" y="5889625"/>
          <p14:tracePt t="155085" x="6873875" y="5867400"/>
          <p14:tracePt t="155101" x="6873875" y="5845175"/>
          <p14:tracePt t="155118" x="6850063" y="5799138"/>
          <p14:tracePt t="155134" x="6827838" y="5745163"/>
          <p14:tracePt t="155151" x="6827838" y="5730875"/>
          <p14:tracePt t="155167" x="6827838" y="5699125"/>
          <p14:tracePt t="155183" x="6827838" y="5684838"/>
          <p14:tracePt t="155200" x="6819900" y="5654675"/>
          <p14:tracePt t="155251" x="6819900" y="5646738"/>
          <p14:tracePt t="155314" x="6819900" y="5638800"/>
          <p14:tracePt t="155322" x="6819900" y="5630863"/>
          <p14:tracePt t="155378" x="6811963" y="5630863"/>
          <p14:tracePt t="155395" x="6781800" y="5622925"/>
          <p14:tracePt t="155402" x="6735763" y="5616575"/>
          <p14:tracePt t="155410" x="6697663" y="5616575"/>
          <p14:tracePt t="155416" x="6523038" y="5616575"/>
          <p14:tracePt t="155433" x="6423025" y="5616575"/>
          <p14:tracePt t="155449" x="6264275" y="5616575"/>
          <p14:tracePt t="155467" x="6194425" y="5608638"/>
          <p14:tracePt t="155482" x="6126163" y="5608638"/>
          <p14:tracePt t="155499" x="6035675" y="5584825"/>
          <p14:tracePt t="155517" x="5913438" y="5578475"/>
          <p14:tracePt t="155533" x="5768975" y="5578475"/>
          <p14:tracePt t="155550" x="5630863" y="5578475"/>
          <p14:tracePt t="155566" x="5502275" y="5578475"/>
          <p14:tracePt t="155583" x="5387975" y="5592763"/>
          <p14:tracePt t="155599" x="5287963" y="5600700"/>
          <p14:tracePt t="155616" x="5219700" y="5600700"/>
          <p14:tracePt t="155632" x="5173663" y="5600700"/>
          <p14:tracePt t="155649" x="5143500" y="5600700"/>
          <p14:tracePt t="155665" x="5121275" y="5600700"/>
          <p14:tracePt t="155683" x="5097463" y="5600700"/>
          <p14:tracePt t="155699" x="5067300" y="5600700"/>
          <p14:tracePt t="155715" x="4991100" y="5600700"/>
          <p14:tracePt t="155733" x="4922838" y="5600700"/>
          <p14:tracePt t="155748" x="4860925" y="5600700"/>
          <p14:tracePt t="155765" x="4800600" y="5592763"/>
          <p14:tracePt t="155783" x="4770438" y="5584825"/>
          <p14:tracePt t="155798" x="4746625" y="5584825"/>
          <p14:tracePt t="155815" x="4740275" y="5584825"/>
          <p14:tracePt t="155832" x="4724400" y="5584825"/>
          <p14:tracePt t="155848" x="4702175" y="5584825"/>
          <p14:tracePt t="155865" x="4678363" y="5584825"/>
          <p14:tracePt t="155881" x="4625975" y="5584825"/>
          <p14:tracePt t="155899" x="4556125" y="5584825"/>
          <p14:tracePt t="155914" x="4511675" y="5584825"/>
          <p14:tracePt t="155932" x="4479925" y="5592763"/>
          <p14:tracePt t="155948" x="4449763" y="5592763"/>
          <p14:tracePt t="155965" x="4419600" y="5600700"/>
          <p14:tracePt t="155981" x="4389438" y="5608638"/>
          <p14:tracePt t="155999" x="4373563" y="5608638"/>
          <p14:tracePt t="156014" x="4359275" y="5608638"/>
          <p14:tracePt t="156051" x="4351338" y="5608638"/>
          <p14:tracePt t="156146" x="4351338" y="5616575"/>
          <p14:tracePt t="156162" x="4351338" y="5622925"/>
          <p14:tracePt t="156171" x="4351338" y="5638800"/>
          <p14:tracePt t="156179" x="4351338" y="5661025"/>
          <p14:tracePt t="156187" x="4327525" y="5684838"/>
          <p14:tracePt t="156198" x="4297363" y="5707063"/>
          <p14:tracePt t="156214" x="4267200" y="5722938"/>
          <p14:tracePt t="156230" x="4259263" y="5737225"/>
          <p14:tracePt t="156247" x="4251325" y="5745163"/>
          <p14:tracePt t="156264" x="4244975" y="5761038"/>
          <p14:tracePt t="156280" x="4237038" y="5761038"/>
          <p14:tracePt t="156323" x="4229100" y="5761038"/>
          <p14:tracePt t="156411" x="4221163" y="5761038"/>
          <p14:tracePt t="15642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090"/>
          </a:xfrm>
        </p:spPr>
        <p:txBody>
          <a:bodyPr>
            <a:normAutofit/>
          </a:bodyPr>
          <a:lstStyle/>
          <a:p>
            <a:r>
              <a:rPr lang="en-GB" smtClean="0"/>
              <a:t>Episode matching with MWs: two-phase retrieval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mtClean="0"/>
              <a:t>Recapitulation of MW behavior:</a:t>
            </a:r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/>
          </a:p>
          <a:p>
            <a:endParaRPr lang="en-GB" smtClean="0">
              <a:solidFill>
                <a:srgbClr val="E46C0A"/>
              </a:solidFill>
            </a:endParaRPr>
          </a:p>
          <a:p>
            <a:r>
              <a:rPr lang="en-GB" smtClean="0"/>
              <a:t>Our solution: </a:t>
            </a:r>
            <a:r>
              <a:rPr lang="en-GB" smtClean="0">
                <a:solidFill>
                  <a:srgbClr val="E46C0A"/>
                </a:solidFill>
              </a:rPr>
              <a:t>Two-phase retrieval model</a:t>
            </a:r>
          </a:p>
          <a:p>
            <a:pPr lvl="1"/>
            <a:r>
              <a:rPr lang="en-GB" smtClean="0"/>
              <a:t>Phase I: </a:t>
            </a:r>
            <a:r>
              <a:rPr lang="en-GB" smtClean="0">
                <a:solidFill>
                  <a:srgbClr val="E46C0A"/>
                </a:solidFill>
              </a:rPr>
              <a:t>search</a:t>
            </a:r>
          </a:p>
          <a:p>
            <a:pPr lvl="2"/>
            <a:r>
              <a:rPr lang="en-GB" smtClean="0"/>
              <a:t>Use efficient </a:t>
            </a:r>
            <a:r>
              <a:rPr lang="en-GB" smtClean="0">
                <a:solidFill>
                  <a:srgbClr val="E46C0A"/>
                </a:solidFill>
              </a:rPr>
              <a:t>hard MWs + Cosine</a:t>
            </a:r>
          </a:p>
          <a:p>
            <a:pPr lvl="2"/>
            <a:r>
              <a:rPr lang="en-GB" smtClean="0"/>
              <a:t>Ouput: candidate set C</a:t>
            </a:r>
          </a:p>
          <a:p>
            <a:pPr lvl="1"/>
            <a:r>
              <a:rPr lang="en-GB" smtClean="0"/>
              <a:t>Phase II: </a:t>
            </a:r>
            <a:r>
              <a:rPr lang="en-GB" smtClean="0">
                <a:solidFill>
                  <a:srgbClr val="E46C0A"/>
                </a:solidFill>
              </a:rPr>
              <a:t>refinement</a:t>
            </a:r>
          </a:p>
          <a:p>
            <a:pPr lvl="2"/>
            <a:r>
              <a:rPr lang="en-GB" smtClean="0"/>
              <a:t>Use more precise </a:t>
            </a:r>
            <a:r>
              <a:rPr lang="en-GB" smtClean="0">
                <a:solidFill>
                  <a:srgbClr val="E46C0A"/>
                </a:solidFill>
              </a:rPr>
              <a:t>multi-overlay MWs + Cosine/DTW</a:t>
            </a:r>
          </a:p>
          <a:p>
            <a:pPr lvl="2"/>
            <a:r>
              <a:rPr lang="en-GB" smtClean="0"/>
              <a:t>Output: final result</a:t>
            </a:r>
          </a:p>
          <a:p>
            <a:pPr marL="457200" lvl="1" indent="0">
              <a:buNone/>
            </a:pPr>
            <a:endParaRPr lang="en-GB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183453"/>
              </p:ext>
            </p:extLst>
          </p:nvPr>
        </p:nvGraphicFramePr>
        <p:xfrm>
          <a:off x="1691680" y="1772816"/>
          <a:ext cx="6096000" cy="1547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/>
                <a:gridCol w="2232248"/>
                <a:gridCol w="1991544"/>
              </a:tblGrid>
              <a:tr h="256844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Hard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Multi-overlay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21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DTW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(order-sensitive)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15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Cosine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(order-free)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Costs:</a:t>
                      </a:r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 LOW, INDEXABLE!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529433"/>
              </p:ext>
            </p:extLst>
          </p:nvPr>
        </p:nvGraphicFramePr>
        <p:xfrm>
          <a:off x="1691680" y="1772816"/>
          <a:ext cx="6096000" cy="1547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/>
                <a:gridCol w="2232248"/>
                <a:gridCol w="1991544"/>
              </a:tblGrid>
              <a:tr h="256844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Hard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Multi-overlay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21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DTW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(order-sensitive)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15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Cosine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(order-free)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Costs:</a:t>
                      </a:r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 LOW, INDEXABLE!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29246"/>
              </p:ext>
            </p:extLst>
          </p:nvPr>
        </p:nvGraphicFramePr>
        <p:xfrm>
          <a:off x="1691680" y="1772816"/>
          <a:ext cx="6096000" cy="1547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/>
                <a:gridCol w="2232248"/>
                <a:gridCol w="1991544"/>
              </a:tblGrid>
              <a:tr h="256844">
                <a:tc>
                  <a:txBody>
                    <a:bodyPr/>
                    <a:lstStyle/>
                    <a:p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Hard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Multi-overlay MWs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21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DTW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(order-sensitive)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 b="1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15">
                <a:tc>
                  <a:txBody>
                    <a:bodyPr/>
                    <a:lstStyle/>
                    <a:p>
                      <a:r>
                        <a:rPr lang="en-GB" sz="1600" b="1" smtClean="0">
                          <a:solidFill>
                            <a:schemeClr val="tx1"/>
                          </a:solidFill>
                        </a:rPr>
                        <a:t>Cosine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(order-free)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Quality: LOWER</a:t>
                      </a:r>
                    </a:p>
                    <a:p>
                      <a:r>
                        <a:rPr lang="en-GB" sz="1600" smtClean="0">
                          <a:solidFill>
                            <a:schemeClr val="tx1"/>
                          </a:solidFill>
                        </a:rPr>
                        <a:t>Costs:</a:t>
                      </a:r>
                      <a:r>
                        <a:rPr lang="en-GB" sz="1600" baseline="0" smtClean="0">
                          <a:solidFill>
                            <a:schemeClr val="tx1"/>
                          </a:solidFill>
                        </a:rPr>
                        <a:t> LOW, INDEXABLE!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Quality: HIGHER</a:t>
                      </a:r>
                    </a:p>
                    <a:p>
                      <a:r>
                        <a:rPr lang="en-GB" sz="1600" b="1" baseline="0" smtClean="0">
                          <a:solidFill>
                            <a:schemeClr val="tx1"/>
                          </a:solidFill>
                        </a:rPr>
                        <a:t>Costs: MEDIUM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25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47"/>
    </mc:Choice>
    <mc:Fallback>
      <p:transition spd="slow" advTm="6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31" x="3756025" y="4960938"/>
          <p14:tracePt t="43746" x="3756025" y="4953000"/>
          <p14:tracePt t="43754" x="3749675" y="4945063"/>
          <p14:tracePt t="43762" x="3733800" y="4930775"/>
          <p14:tracePt t="43771" x="3725863" y="4914900"/>
          <p14:tracePt t="43784" x="3703638" y="4899025"/>
          <p14:tracePt t="43810" x="3687763" y="4892675"/>
          <p14:tracePt t="43819" x="3635375" y="4884738"/>
          <p14:tracePt t="43835" x="3573463" y="4884738"/>
          <p14:tracePt t="43850" x="3482975" y="4876800"/>
          <p14:tracePt t="43874" x="3406775" y="4860925"/>
          <p14:tracePt t="43890" x="3375025" y="4846638"/>
          <p14:tracePt t="43906" x="3344863" y="4830763"/>
          <p14:tracePt t="43915" x="3322638" y="4822825"/>
          <p14:tracePt t="43938" x="3284538" y="4800600"/>
          <p14:tracePt t="43954" x="3254375" y="4800600"/>
          <p14:tracePt t="43970" x="3170238" y="4784725"/>
          <p14:tracePt t="43986" x="3108325" y="4784725"/>
          <p14:tracePt t="44002" x="3025775" y="4784725"/>
          <p14:tracePt t="44019" x="2955925" y="4784725"/>
          <p14:tracePt t="44034" x="2887663" y="4784725"/>
          <p14:tracePt t="44049" x="2841625" y="4784725"/>
          <p14:tracePt t="44065" x="2743200" y="4784725"/>
          <p14:tracePt t="44083" x="2689225" y="4784725"/>
          <p14:tracePt t="44099" x="2644775" y="4784725"/>
          <p14:tracePt t="44115" x="2582863" y="4784725"/>
          <p14:tracePt t="44132" x="2536825" y="4784725"/>
          <p14:tracePt t="44148" x="2506663" y="4784725"/>
          <p14:tracePt t="44165" x="2484438" y="4784725"/>
          <p14:tracePt t="44182" x="2468563" y="4784725"/>
          <p14:tracePt t="44198" x="2446338" y="4784725"/>
          <p14:tracePt t="44216" x="2416175" y="4800600"/>
          <p14:tracePt t="44231" x="2400300" y="4808538"/>
          <p14:tracePt t="44249" x="2370138" y="4822825"/>
          <p14:tracePt t="44265" x="2339975" y="4830763"/>
          <p14:tracePt t="44282" x="2308225" y="4846638"/>
          <p14:tracePt t="44298" x="2278063" y="4854575"/>
          <p14:tracePt t="44314" x="2263775" y="4860925"/>
          <p14:tracePt t="44332" x="2255838" y="4868863"/>
          <p14:tracePt t="44348" x="2255838" y="4884738"/>
          <p14:tracePt t="44365" x="2263775" y="4906963"/>
          <p14:tracePt t="44381" x="2270125" y="4930775"/>
          <p14:tracePt t="44397" x="2278063" y="4945063"/>
          <p14:tracePt t="44414" x="2286000" y="4960938"/>
          <p14:tracePt t="44449" x="2308225" y="4968875"/>
          <p14:tracePt t="44450" x="2324100" y="4968875"/>
          <p14:tracePt t="44464" x="2392363" y="4991100"/>
          <p14:tracePt t="44481" x="2506663" y="5029200"/>
          <p14:tracePt t="44498" x="2544763" y="5037138"/>
          <p14:tracePt t="44514" x="2560638" y="5037138"/>
          <p14:tracePt t="44531" x="2568575" y="5045075"/>
          <p14:tracePt t="44547" x="2582863" y="5045075"/>
          <p14:tracePt t="44565" x="2606675" y="5051425"/>
          <p14:tracePt t="44580" x="2682875" y="5051425"/>
          <p14:tracePt t="44598" x="2781300" y="5059363"/>
          <p14:tracePt t="44614" x="2917825" y="5089525"/>
          <p14:tracePt t="44631" x="3001963" y="5089525"/>
          <p14:tracePt t="44647" x="3032125" y="5113338"/>
          <p14:tracePt t="44664" x="3040063" y="5113338"/>
          <p14:tracePt t="44680" x="3048000" y="5121275"/>
          <p14:tracePt t="44697" x="3063875" y="5121275"/>
          <p14:tracePt t="44713" x="3146425" y="5143500"/>
          <p14:tracePt t="44730" x="3238500" y="5151438"/>
          <p14:tracePt t="44746" x="3344863" y="5159375"/>
          <p14:tracePt t="44764" x="3406775" y="5159375"/>
          <p14:tracePt t="44780" x="3429000" y="5159375"/>
          <p14:tracePt t="44796" x="3436938" y="5159375"/>
          <p14:tracePt t="44813" x="3459163" y="5159375"/>
          <p14:tracePt t="44831" x="3497263" y="5159375"/>
          <p14:tracePt t="44847" x="3597275" y="5143500"/>
          <p14:tracePt t="44864" x="3649663" y="5113338"/>
          <p14:tracePt t="44879" x="3703638" y="5089525"/>
          <p14:tracePt t="44897" x="3741738" y="5059363"/>
          <p14:tracePt t="44913" x="3763963" y="5013325"/>
          <p14:tracePt t="44930" x="3771900" y="4999038"/>
          <p14:tracePt t="44946" x="3787775" y="4991100"/>
          <p14:tracePt t="44963" x="3787775" y="4975225"/>
          <p14:tracePt t="44979" x="3787775" y="4960938"/>
          <p14:tracePt t="44996" x="3703638" y="4945063"/>
          <p14:tracePt t="45012" x="3551238" y="4945063"/>
          <p14:tracePt t="45029" x="3382963" y="4937125"/>
          <p14:tracePt t="45046" x="3230563" y="4930775"/>
          <p14:tracePt t="45062" x="3070225" y="4906963"/>
          <p14:tracePt t="45079" x="2963863" y="4906963"/>
          <p14:tracePt t="45097" x="2895600" y="4884738"/>
          <p14:tracePt t="45113" x="2841625" y="4860925"/>
          <p14:tracePt t="45129" x="2797175" y="4854575"/>
          <p14:tracePt t="45146" x="2773363" y="4846638"/>
          <p14:tracePt t="45162" x="2735263" y="4838700"/>
          <p14:tracePt t="45179" x="2674938" y="4830763"/>
          <p14:tracePt t="45195" x="2598738" y="4830763"/>
          <p14:tracePt t="45212" x="2514600" y="4822825"/>
          <p14:tracePt t="45229" x="2422525" y="4816475"/>
          <p14:tracePt t="45246" x="2332038" y="4816475"/>
          <p14:tracePt t="45262" x="2247900" y="4816475"/>
          <p14:tracePt t="45279" x="2179638" y="4816475"/>
          <p14:tracePt t="45295" x="2149475" y="4816475"/>
          <p14:tracePt t="45312" x="2133600" y="4816475"/>
          <p14:tracePt t="45328" x="2117725" y="4816475"/>
          <p14:tracePt t="45345" x="2073275" y="4830763"/>
          <p14:tracePt t="45362" x="2041525" y="4854575"/>
          <p14:tracePt t="45378" x="2011363" y="4868863"/>
          <p14:tracePt t="45395" x="1973263" y="4906963"/>
          <p14:tracePt t="45412" x="1927225" y="4937125"/>
          <p14:tracePt t="45428" x="1889125" y="4968875"/>
          <p14:tracePt t="45446" x="1858963" y="5006975"/>
          <p14:tracePt t="45461" x="1858963" y="5029200"/>
          <p14:tracePt t="45479" x="1858963" y="5045075"/>
          <p14:tracePt t="45495" x="1858963" y="5067300"/>
          <p14:tracePt t="45511" x="1889125" y="5121275"/>
          <p14:tracePt t="45528" x="1989138" y="5151438"/>
          <p14:tracePt t="45545" x="2095500" y="5181600"/>
          <p14:tracePt t="45561" x="2239963" y="5211763"/>
          <p14:tracePt t="45579" x="2339975" y="5219700"/>
          <p14:tracePt t="45595" x="2422525" y="5241925"/>
          <p14:tracePt t="45612" x="2514600" y="5265738"/>
          <p14:tracePt t="45627" x="2582863" y="5273675"/>
          <p14:tracePt t="45644" x="2689225" y="5273675"/>
          <p14:tracePt t="45662" x="2781300" y="5273675"/>
          <p14:tracePt t="45678" x="2879725" y="5273675"/>
          <p14:tracePt t="45695" x="2955925" y="5257800"/>
          <p14:tracePt t="45711" x="3032125" y="5257800"/>
          <p14:tracePt t="45727" x="3132138" y="5257800"/>
          <p14:tracePt t="45744" x="3230563" y="5257800"/>
          <p14:tracePt t="45761" x="3322638" y="5249863"/>
          <p14:tracePt t="45777" x="3375025" y="5241925"/>
          <p14:tracePt t="45795" x="3390900" y="5241925"/>
          <p14:tracePt t="45811" x="3421063" y="5241925"/>
          <p14:tracePt t="45827" x="3475038" y="5241925"/>
          <p14:tracePt t="45844" x="3551238" y="5235575"/>
          <p14:tracePt t="45861" x="3627438" y="5235575"/>
          <p14:tracePt t="45877" x="3657600" y="5235575"/>
          <p14:tracePt t="45894" x="3665538" y="5227638"/>
          <p14:tracePt t="45938" x="3673475" y="5219700"/>
          <p14:tracePt t="45951" x="3679825" y="5219700"/>
          <p14:tracePt t="45954" x="3695700" y="5219700"/>
          <p14:tracePt t="45960" x="3756025" y="5197475"/>
          <p14:tracePt t="45977" x="3825875" y="5165725"/>
          <p14:tracePt t="45994" x="3840163" y="5159375"/>
          <p14:tracePt t="46010" x="3848100" y="5151438"/>
          <p14:tracePt t="46027" x="3848100" y="5121275"/>
          <p14:tracePt t="46043" x="3840163" y="5097463"/>
          <p14:tracePt t="46061" x="3817938" y="5075238"/>
          <p14:tracePt t="46077" x="3802063" y="5059363"/>
          <p14:tracePt t="46094" x="3787775" y="5059363"/>
          <p14:tracePt t="46110" x="3771900" y="5045075"/>
          <p14:tracePt t="46127" x="3749675" y="5021263"/>
          <p14:tracePt t="46143" x="3725863" y="4999038"/>
          <p14:tracePt t="46160" x="3711575" y="4999038"/>
          <p14:tracePt t="46226" x="3711575" y="4991100"/>
          <p14:tracePt t="4634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090"/>
          </a:xfrm>
        </p:spPr>
        <p:txBody>
          <a:bodyPr>
            <a:normAutofit/>
          </a:bodyPr>
          <a:lstStyle/>
          <a:p>
            <a:r>
              <a:rPr lang="en-GB" smtClean="0"/>
              <a:t>Episode matching with MWs: two-phase retrieval (</a:t>
            </a:r>
            <a:r>
              <a:rPr lang="en-GB"/>
              <a:t>2)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77739" y="4547331"/>
            <a:ext cx="17661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44546A"/>
                </a:solidFill>
              </a:rPr>
              <a:t>E</a:t>
            </a:r>
            <a:r>
              <a:rPr lang="en-GB" sz="1600" baseline="-25000" smtClean="0">
                <a:solidFill>
                  <a:srgbClr val="44546A"/>
                </a:solidFill>
              </a:rPr>
              <a:t>1</a:t>
            </a:r>
            <a:r>
              <a:rPr lang="en-GB" sz="1600" smtClean="0">
                <a:solidFill>
                  <a:srgbClr val="44546A"/>
                </a:solidFill>
              </a:rPr>
              <a:t>:  </a:t>
            </a:r>
            <a:r>
              <a:rPr lang="en-GB" sz="1600" smtClean="0">
                <a:solidFill>
                  <a:srgbClr val="4F7A32"/>
                </a:solidFill>
              </a:rPr>
              <a:t>(</a:t>
            </a:r>
            <a:r>
              <a:rPr lang="en-GB" sz="1600">
                <a:solidFill>
                  <a:srgbClr val="4F7A32"/>
                </a:solidFill>
              </a:rPr>
              <a:t>1,0,1,1,0,1,1</a:t>
            </a:r>
            <a:r>
              <a:rPr lang="en-GB" sz="1600" smtClean="0">
                <a:solidFill>
                  <a:srgbClr val="4F7A32"/>
                </a:solidFill>
              </a:rPr>
              <a:t>) </a:t>
            </a:r>
          </a:p>
          <a:p>
            <a:endParaRPr lang="en-GB" sz="1600" smtClean="0">
              <a:solidFill>
                <a:schemeClr val="accent2"/>
              </a:solidFill>
            </a:endParaRPr>
          </a:p>
          <a:p>
            <a:endParaRPr lang="en-GB" sz="500">
              <a:solidFill>
                <a:srgbClr val="44546A"/>
              </a:solidFill>
            </a:endParaRPr>
          </a:p>
          <a:p>
            <a:r>
              <a:rPr lang="en-GB" sz="1600" smtClean="0">
                <a:solidFill>
                  <a:srgbClr val="44546A"/>
                </a:solidFill>
              </a:rPr>
              <a:t>E</a:t>
            </a:r>
            <a:r>
              <a:rPr lang="en-GB" sz="1600" baseline="-25000" smtClean="0">
                <a:solidFill>
                  <a:srgbClr val="44546A"/>
                </a:solidFill>
              </a:rPr>
              <a:t>2</a:t>
            </a:r>
            <a:r>
              <a:rPr lang="en-GB" sz="1600" smtClean="0">
                <a:solidFill>
                  <a:srgbClr val="44546A"/>
                </a:solidFill>
              </a:rPr>
              <a:t>:  </a:t>
            </a:r>
            <a:r>
              <a:rPr lang="en-GB" sz="1600" smtClean="0">
                <a:solidFill>
                  <a:srgbClr val="4F7A32"/>
                </a:solidFill>
              </a:rPr>
              <a:t>(</a:t>
            </a:r>
            <a:r>
              <a:rPr lang="en-GB" sz="1600">
                <a:solidFill>
                  <a:srgbClr val="4F7A32"/>
                </a:solidFill>
              </a:rPr>
              <a:t>1,0,1,0,0,1,0</a:t>
            </a:r>
            <a:r>
              <a:rPr lang="en-GB" sz="1600" smtClean="0">
                <a:solidFill>
                  <a:srgbClr val="4F7A32"/>
                </a:solidFill>
              </a:rPr>
              <a:t>)</a:t>
            </a:r>
          </a:p>
          <a:p>
            <a:endParaRPr lang="en-GB" sz="1600" smtClean="0">
              <a:solidFill>
                <a:srgbClr val="4F7A32"/>
              </a:solidFill>
            </a:endParaRPr>
          </a:p>
          <a:p>
            <a:endParaRPr lang="en-GB" sz="500">
              <a:solidFill>
                <a:schemeClr val="accent2"/>
              </a:solidFill>
            </a:endParaRPr>
          </a:p>
          <a:p>
            <a:r>
              <a:rPr lang="en-GB" sz="1600" smtClean="0">
                <a:solidFill>
                  <a:srgbClr val="44546A"/>
                </a:solidFill>
              </a:rPr>
              <a:t>E</a:t>
            </a:r>
            <a:r>
              <a:rPr lang="en-GB" sz="1600" baseline="-25000" smtClean="0">
                <a:solidFill>
                  <a:srgbClr val="44546A"/>
                </a:solidFill>
              </a:rPr>
              <a:t>3</a:t>
            </a:r>
            <a:r>
              <a:rPr lang="en-GB" sz="1600" smtClean="0">
                <a:solidFill>
                  <a:srgbClr val="44546A"/>
                </a:solidFill>
              </a:rPr>
              <a:t>:  </a:t>
            </a:r>
            <a:r>
              <a:rPr lang="en-GB" sz="1600" smtClean="0">
                <a:solidFill>
                  <a:srgbClr val="4F7A32"/>
                </a:solidFill>
              </a:rPr>
              <a:t>(</a:t>
            </a:r>
            <a:r>
              <a:rPr lang="en-GB" sz="1600">
                <a:solidFill>
                  <a:srgbClr val="4F7A32"/>
                </a:solidFill>
              </a:rPr>
              <a:t>1,0,0,0,0,1,1</a:t>
            </a:r>
            <a:r>
              <a:rPr lang="en-GB" sz="1600" smtClean="0">
                <a:solidFill>
                  <a:srgbClr val="4F7A32"/>
                </a:solidFill>
              </a:rPr>
              <a:t>)</a:t>
            </a:r>
          </a:p>
          <a:p>
            <a:r>
              <a:rPr lang="en-GB" sz="1600" smtClean="0">
                <a:solidFill>
                  <a:srgbClr val="4F7A32"/>
                </a:solidFill>
              </a:rPr>
              <a:t> </a:t>
            </a:r>
          </a:p>
          <a:p>
            <a:r>
              <a:rPr lang="en-GB" sz="1600" smtClean="0">
                <a:solidFill>
                  <a:srgbClr val="44546A"/>
                </a:solidFill>
              </a:rPr>
              <a:t>…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07860" y="1111471"/>
            <a:ext cx="668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44546A"/>
                </a:solidFill>
              </a:rPr>
              <a:t>query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43228" y="206629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4F7A32"/>
                </a:solidFill>
              </a:rPr>
              <a:t>(1,1,1,1,0,0,0)</a:t>
            </a:r>
            <a:endParaRPr lang="en-GB" sz="1600">
              <a:solidFill>
                <a:srgbClr val="4F7A3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81278" y="1847238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4F7A32"/>
                </a:solidFill>
              </a:rPr>
              <a:t>A C D C B A D</a:t>
            </a:r>
            <a:endParaRPr lang="en-GB" sz="1600">
              <a:solidFill>
                <a:srgbClr val="4F7A32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084561" y="1484792"/>
            <a:ext cx="1332000" cy="72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873883" y="4149080"/>
            <a:ext cx="940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44546A"/>
                </a:solidFill>
              </a:rPr>
              <a:t>database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30055" y="1847238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chemeClr val="accent2"/>
                </a:solidFill>
              </a:rPr>
              <a:t>AK CK DL CM BL AM DN</a:t>
            </a:r>
            <a:endParaRPr lang="en-GB" sz="1600">
              <a:solidFill>
                <a:schemeClr val="accent2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6030055" y="2058385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chemeClr val="accent2"/>
                </a:solidFill>
              </a:rPr>
              <a:t>(1, 0, 1, 0, 0, 0, 1, 0, …)</a:t>
            </a:r>
            <a:endParaRPr lang="en-GB" sz="1600">
              <a:solidFill>
                <a:schemeClr val="accent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24964" y="1213015"/>
            <a:ext cx="96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chemeClr val="accent3">
                    <a:lumMod val="75000"/>
                  </a:schemeClr>
                </a:solidFill>
              </a:rPr>
              <a:t>Hard MWs</a:t>
            </a:r>
            <a:endParaRPr lang="en-GB" sz="1400" i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65000" y="1213015"/>
            <a:ext cx="1583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smtClean="0">
                <a:solidFill>
                  <a:schemeClr val="accent2"/>
                </a:solidFill>
              </a:rPr>
              <a:t>Multi-overlay MWs</a:t>
            </a:r>
            <a:endParaRPr lang="en-GB" sz="1400" i="1">
              <a:solidFill>
                <a:schemeClr val="accent2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 rot="5400000">
            <a:off x="2146366" y="2456888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369827" y="2872967"/>
            <a:ext cx="1872208" cy="736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SEARCH</a:t>
            </a:r>
          </a:p>
          <a:p>
            <a:pPr algn="ctr"/>
            <a:r>
              <a:rPr lang="en-GB" smtClean="0"/>
              <a:t>hMW + Cosine</a:t>
            </a:r>
            <a:endParaRPr lang="en-GB"/>
          </a:p>
        </p:txBody>
      </p:sp>
      <p:sp>
        <p:nvSpPr>
          <p:cNvPr id="36" name="Šipka doprava 35"/>
          <p:cNvSpPr/>
          <p:nvPr/>
        </p:nvSpPr>
        <p:spPr>
          <a:xfrm rot="16200000">
            <a:off x="2146366" y="3753032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Plechovka 23"/>
          <p:cNvSpPr/>
          <p:nvPr/>
        </p:nvSpPr>
        <p:spPr>
          <a:xfrm>
            <a:off x="577739" y="4149080"/>
            <a:ext cx="3425465" cy="2481673"/>
          </a:xfrm>
          <a:prstGeom prst="can">
            <a:avLst>
              <a:gd name="adj" fmla="val 1397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délník 36"/>
          <p:cNvSpPr/>
          <p:nvPr/>
        </p:nvSpPr>
        <p:spPr>
          <a:xfrm>
            <a:off x="6029139" y="2872967"/>
            <a:ext cx="2273355" cy="368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REFINEMENT</a:t>
            </a:r>
          </a:p>
        </p:txBody>
      </p:sp>
      <p:sp>
        <p:nvSpPr>
          <p:cNvPr id="15" name="Ohnutá šipka 14"/>
          <p:cNvSpPr/>
          <p:nvPr/>
        </p:nvSpPr>
        <p:spPr>
          <a:xfrm rot="5400000">
            <a:off x="6210453" y="872374"/>
            <a:ext cx="324000" cy="1656000"/>
          </a:xfrm>
          <a:prstGeom prst="bentArrow">
            <a:avLst>
              <a:gd name="adj1" fmla="val 0"/>
              <a:gd name="adj2" fmla="val 15229"/>
              <a:gd name="adj3" fmla="val 24494"/>
              <a:gd name="adj4" fmla="val 43750"/>
            </a:avLst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Ohnutá šipka 26"/>
          <p:cNvSpPr/>
          <p:nvPr/>
        </p:nvSpPr>
        <p:spPr>
          <a:xfrm rot="16200000" flipH="1">
            <a:off x="2922004" y="872375"/>
            <a:ext cx="324000" cy="1656000"/>
          </a:xfrm>
          <a:prstGeom prst="bentArrow">
            <a:avLst>
              <a:gd name="adj1" fmla="val 0"/>
              <a:gd name="adj2" fmla="val 15229"/>
              <a:gd name="adj3" fmla="val 24494"/>
              <a:gd name="adj4" fmla="val 43750"/>
            </a:avLst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Šipka doprava 27"/>
          <p:cNvSpPr/>
          <p:nvPr/>
        </p:nvSpPr>
        <p:spPr>
          <a:xfrm rot="5400000">
            <a:off x="6994325" y="2456888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686783" y="2759731"/>
            <a:ext cx="19626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44546A"/>
                </a:solidFill>
              </a:rPr>
              <a:t>E</a:t>
            </a:r>
            <a:r>
              <a:rPr lang="en-GB" sz="1600" baseline="-25000" smtClean="0">
                <a:solidFill>
                  <a:srgbClr val="44546A"/>
                </a:solidFill>
              </a:rPr>
              <a:t>1</a:t>
            </a:r>
            <a:r>
              <a:rPr lang="en-GB" sz="1600" smtClean="0">
                <a:solidFill>
                  <a:srgbClr val="44546A"/>
                </a:solidFill>
              </a:rPr>
              <a:t>:  </a:t>
            </a:r>
            <a:r>
              <a:rPr lang="en-GB" sz="1600" smtClean="0">
                <a:solidFill>
                  <a:schemeClr val="accent2"/>
                </a:solidFill>
              </a:rPr>
              <a:t>AK FL GO CK DM</a:t>
            </a:r>
          </a:p>
          <a:p>
            <a:r>
              <a:rPr lang="en-GB" sz="1600" smtClean="0">
                <a:solidFill>
                  <a:srgbClr val="44546A"/>
                </a:solidFill>
              </a:rPr>
              <a:t>       </a:t>
            </a:r>
            <a:r>
              <a:rPr lang="en-GB" sz="1600" smtClean="0">
                <a:solidFill>
                  <a:schemeClr val="accent2"/>
                </a:solidFill>
              </a:rPr>
              <a:t>(1,0,0,0, …)</a:t>
            </a:r>
          </a:p>
          <a:p>
            <a:endParaRPr lang="en-GB" sz="500">
              <a:solidFill>
                <a:srgbClr val="44546A"/>
              </a:solidFill>
            </a:endParaRPr>
          </a:p>
          <a:p>
            <a:r>
              <a:rPr lang="en-GB" sz="1600" smtClean="0">
                <a:solidFill>
                  <a:srgbClr val="44546A"/>
                </a:solidFill>
              </a:rPr>
              <a:t>E</a:t>
            </a:r>
            <a:r>
              <a:rPr lang="en-GB" sz="1600" baseline="-25000" smtClean="0">
                <a:solidFill>
                  <a:srgbClr val="44546A"/>
                </a:solidFill>
              </a:rPr>
              <a:t>2</a:t>
            </a:r>
            <a:r>
              <a:rPr lang="en-GB" sz="1600" smtClean="0">
                <a:solidFill>
                  <a:srgbClr val="44546A"/>
                </a:solidFill>
              </a:rPr>
              <a:t>:  </a:t>
            </a:r>
            <a:r>
              <a:rPr lang="en-GB" sz="1600" smtClean="0">
                <a:solidFill>
                  <a:schemeClr val="accent2"/>
                </a:solidFill>
              </a:rPr>
              <a:t>AL </a:t>
            </a:r>
            <a:r>
              <a:rPr lang="en-GB" sz="1600">
                <a:solidFill>
                  <a:schemeClr val="accent2"/>
                </a:solidFill>
              </a:rPr>
              <a:t>FL </a:t>
            </a:r>
            <a:r>
              <a:rPr lang="en-GB" sz="1600" smtClean="0">
                <a:solidFill>
                  <a:schemeClr val="accent2"/>
                </a:solidFill>
              </a:rPr>
              <a:t>AM CK CM</a:t>
            </a:r>
            <a:endParaRPr lang="en-GB" sz="1600">
              <a:solidFill>
                <a:schemeClr val="accent2"/>
              </a:solidFill>
            </a:endParaRPr>
          </a:p>
          <a:p>
            <a:r>
              <a:rPr lang="en-GB" sz="1600">
                <a:solidFill>
                  <a:srgbClr val="44546A"/>
                </a:solidFill>
              </a:rPr>
              <a:t>       </a:t>
            </a:r>
            <a:r>
              <a:rPr lang="en-GB" sz="1600" smtClean="0">
                <a:solidFill>
                  <a:schemeClr val="accent2"/>
                </a:solidFill>
              </a:rPr>
              <a:t>(0,1,1,0,0</a:t>
            </a:r>
            <a:r>
              <a:rPr lang="en-GB" sz="1600">
                <a:solidFill>
                  <a:schemeClr val="accent2"/>
                </a:solidFill>
              </a:rPr>
              <a:t>, </a:t>
            </a:r>
            <a:r>
              <a:rPr lang="en-GB" sz="1600" smtClean="0">
                <a:solidFill>
                  <a:schemeClr val="accent2"/>
                </a:solidFill>
              </a:rPr>
              <a:t>…)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3674083" y="2457056"/>
            <a:ext cx="1890917" cy="147600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ovéPole 22"/>
          <p:cNvSpPr txBox="1"/>
          <p:nvPr/>
        </p:nvSpPr>
        <p:spPr>
          <a:xfrm>
            <a:off x="4000030" y="2463537"/>
            <a:ext cx="1322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44546A"/>
                </a:solidFill>
              </a:rPr>
              <a:t>Candidate set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32" name="Šipka doprava 31"/>
          <p:cNvSpPr/>
          <p:nvPr/>
        </p:nvSpPr>
        <p:spPr>
          <a:xfrm rot="5400000">
            <a:off x="6408055" y="4260869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Šipka doprava 32"/>
          <p:cNvSpPr/>
          <p:nvPr/>
        </p:nvSpPr>
        <p:spPr>
          <a:xfrm rot="21600000">
            <a:off x="3326754" y="3105902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Šipka doprava 33"/>
          <p:cNvSpPr/>
          <p:nvPr/>
        </p:nvSpPr>
        <p:spPr>
          <a:xfrm>
            <a:off x="5649452" y="3073905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6030055" y="3333392"/>
            <a:ext cx="10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moMW + </a:t>
            </a:r>
          </a:p>
          <a:p>
            <a:pPr algn="ctr"/>
            <a:r>
              <a:rPr lang="en-GB" smtClean="0"/>
              <a:t>DTW</a:t>
            </a:r>
            <a:endParaRPr lang="en-GB"/>
          </a:p>
        </p:txBody>
      </p:sp>
      <p:sp>
        <p:nvSpPr>
          <p:cNvPr id="39" name="Obdélník 38"/>
          <p:cNvSpPr/>
          <p:nvPr/>
        </p:nvSpPr>
        <p:spPr>
          <a:xfrm>
            <a:off x="7222494" y="3333392"/>
            <a:ext cx="10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moMW + </a:t>
            </a:r>
          </a:p>
          <a:p>
            <a:pPr algn="ctr"/>
            <a:r>
              <a:rPr lang="en-GB" smtClean="0"/>
              <a:t>Cosine</a:t>
            </a:r>
            <a:endParaRPr lang="en-GB"/>
          </a:p>
        </p:txBody>
      </p:sp>
      <p:sp>
        <p:nvSpPr>
          <p:cNvPr id="40" name="Šipka doprava 39"/>
          <p:cNvSpPr/>
          <p:nvPr/>
        </p:nvSpPr>
        <p:spPr>
          <a:xfrm rot="5400000">
            <a:off x="7600494" y="4260869"/>
            <a:ext cx="324000" cy="252000"/>
          </a:xfrm>
          <a:prstGeom prst="rightArrow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Zaoblený obdélník 41"/>
          <p:cNvSpPr/>
          <p:nvPr/>
        </p:nvSpPr>
        <p:spPr>
          <a:xfrm>
            <a:off x="5978339" y="4653136"/>
            <a:ext cx="1087962" cy="870123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ovéPole 28"/>
          <p:cNvSpPr txBox="1"/>
          <p:nvPr/>
        </p:nvSpPr>
        <p:spPr>
          <a:xfrm>
            <a:off x="6103654" y="4680199"/>
            <a:ext cx="90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rgbClr val="44546A"/>
                </a:solidFill>
              </a:rPr>
              <a:t>Order-sensitive results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7300462" y="4653136"/>
            <a:ext cx="1087962" cy="870123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ovéPole 43"/>
          <p:cNvSpPr txBox="1"/>
          <p:nvPr/>
        </p:nvSpPr>
        <p:spPr>
          <a:xfrm>
            <a:off x="7389624" y="4680199"/>
            <a:ext cx="90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rgbClr val="44546A"/>
                </a:solidFill>
              </a:rPr>
              <a:t>Order-free results</a:t>
            </a:r>
            <a:endParaRPr lang="en-GB" sz="1600">
              <a:solidFill>
                <a:srgbClr val="44546A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308554" y="4547331"/>
            <a:ext cx="1656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chemeClr val="accent2"/>
                </a:solidFill>
              </a:rPr>
              <a:t>AK FL GO CK DM</a:t>
            </a:r>
          </a:p>
          <a:p>
            <a:r>
              <a:rPr lang="en-GB" sz="1600" smtClean="0">
                <a:solidFill>
                  <a:schemeClr val="accent2"/>
                </a:solidFill>
              </a:rPr>
              <a:t>(1,0,0,0, …)</a:t>
            </a:r>
          </a:p>
          <a:p>
            <a:endParaRPr lang="en-GB" sz="500">
              <a:solidFill>
                <a:srgbClr val="44546A"/>
              </a:solidFill>
            </a:endParaRPr>
          </a:p>
          <a:p>
            <a:r>
              <a:rPr lang="en-GB" sz="1600" smtClean="0">
                <a:solidFill>
                  <a:schemeClr val="accent2"/>
                </a:solidFill>
              </a:rPr>
              <a:t>AL </a:t>
            </a:r>
            <a:r>
              <a:rPr lang="en-GB" sz="1600">
                <a:solidFill>
                  <a:schemeClr val="accent2"/>
                </a:solidFill>
              </a:rPr>
              <a:t>FL </a:t>
            </a:r>
            <a:r>
              <a:rPr lang="en-GB" sz="1600" smtClean="0">
                <a:solidFill>
                  <a:schemeClr val="accent2"/>
                </a:solidFill>
              </a:rPr>
              <a:t>AM CK CM</a:t>
            </a:r>
            <a:endParaRPr lang="en-GB" sz="1600">
              <a:solidFill>
                <a:schemeClr val="accent2"/>
              </a:solidFill>
            </a:endParaRPr>
          </a:p>
          <a:p>
            <a:r>
              <a:rPr lang="en-GB" sz="1600" smtClean="0">
                <a:solidFill>
                  <a:schemeClr val="accent2"/>
                </a:solidFill>
              </a:rPr>
              <a:t>(0,1,1,0,0</a:t>
            </a:r>
            <a:r>
              <a:rPr lang="en-GB" sz="1600">
                <a:solidFill>
                  <a:schemeClr val="accent2"/>
                </a:solidFill>
              </a:rPr>
              <a:t>, </a:t>
            </a:r>
            <a:r>
              <a:rPr lang="en-GB" sz="1600" smtClean="0">
                <a:solidFill>
                  <a:schemeClr val="accent2"/>
                </a:solidFill>
              </a:rPr>
              <a:t>…)</a:t>
            </a:r>
          </a:p>
          <a:p>
            <a:endParaRPr lang="en-GB" sz="500">
              <a:solidFill>
                <a:schemeClr val="accent2"/>
              </a:solidFill>
            </a:endParaRPr>
          </a:p>
          <a:p>
            <a:r>
              <a:rPr lang="en-GB" sz="1600" smtClean="0">
                <a:solidFill>
                  <a:schemeClr val="accent2"/>
                </a:solidFill>
              </a:rPr>
              <a:t>FK AK AN GM</a:t>
            </a:r>
            <a:endParaRPr lang="en-GB" sz="1600">
              <a:solidFill>
                <a:schemeClr val="accent2"/>
              </a:solidFill>
            </a:endParaRPr>
          </a:p>
          <a:p>
            <a:r>
              <a:rPr lang="en-GB" sz="1600" smtClean="0">
                <a:solidFill>
                  <a:schemeClr val="accent2"/>
                </a:solidFill>
              </a:rPr>
              <a:t>(1,0,0,1, …)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75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91"/>
    </mc:Choice>
    <mc:Fallback>
      <p:transition spd="slow" advTm="10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5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5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98" dur="indefinite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0" dur="indefinite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5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5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6" dur="indefinite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5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8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9" grpId="0"/>
      <p:bldP spid="9" grpId="1"/>
      <p:bldP spid="18" grpId="0"/>
      <p:bldP spid="18" grpId="1"/>
      <p:bldP spid="19" grpId="0" animBg="1"/>
      <p:bldP spid="14" grpId="0"/>
      <p:bldP spid="7" grpId="0"/>
      <p:bldP spid="21" grpId="0"/>
      <p:bldP spid="4" grpId="0"/>
      <p:bldP spid="6" grpId="0"/>
      <p:bldP spid="11" grpId="0" animBg="1"/>
      <p:bldP spid="12" grpId="0" animBg="1"/>
      <p:bldP spid="36" grpId="0" animBg="1"/>
      <p:bldP spid="24" grpId="0" animBg="1"/>
      <p:bldP spid="37" grpId="0" animBg="1"/>
      <p:bldP spid="15" grpId="0" animBg="1"/>
      <p:bldP spid="27" grpId="0" animBg="1"/>
      <p:bldP spid="28" grpId="0" animBg="1"/>
      <p:bldP spid="35" grpId="0"/>
      <p:bldP spid="22" grpId="0" animBg="1"/>
      <p:bldP spid="23" grpId="0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2" grpId="0" animBg="1"/>
      <p:bldP spid="29" grpId="0"/>
      <p:bldP spid="43" grpId="0" animBg="1"/>
      <p:bldP spid="44" grpId="0"/>
      <p:bldP spid="48" grpId="0"/>
    </p:bldLst>
  </p:timing>
  <p:extLst>
    <p:ext uri="{3A86A75C-4F4B-4683-9AE1-C65F6400EC91}">
      <p14:laserTraceLst xmlns:p14="http://schemas.microsoft.com/office/powerpoint/2010/main">
        <p14:tracePtLst>
          <p14:tracePt t="20653" x="3070225" y="2187575"/>
          <p14:tracePt t="20711" x="3078163" y="2187575"/>
          <p14:tracePt t="20719" x="3086100" y="2187575"/>
          <p14:tracePt t="20727" x="3094038" y="2179638"/>
          <p14:tracePt t="20767" x="3078163" y="2155825"/>
          <p14:tracePt t="20775" x="3032125" y="2133600"/>
          <p14:tracePt t="20783" x="2917825" y="2095500"/>
          <p14:tracePt t="20792" x="2789238" y="2057400"/>
          <p14:tracePt t="20815" x="2682875" y="2027238"/>
          <p14:tracePt t="20830" x="2598738" y="2011363"/>
          <p14:tracePt t="20847" x="2530475" y="2011363"/>
          <p14:tracePt t="20857" x="2422525" y="2011363"/>
          <p14:tracePt t="20879" x="2339975" y="2011363"/>
          <p14:tracePt t="20895" x="2286000" y="2011363"/>
          <p14:tracePt t="20911" x="2225675" y="2019300"/>
          <p14:tracePt t="20924" x="2141538" y="2027238"/>
          <p14:tracePt t="20942" x="2049463" y="2027238"/>
          <p14:tracePt t="20959" x="1927225" y="2027238"/>
          <p14:tracePt t="20975" x="1774825" y="2027238"/>
          <p14:tracePt t="20999" x="1676400" y="2027238"/>
          <p14:tracePt t="21007" x="1616075" y="2027238"/>
          <p14:tracePt t="21030" x="1562100" y="2027238"/>
          <p14:tracePt t="21041" x="1531938" y="2027238"/>
          <p14:tracePt t="21063" x="1508125" y="2035175"/>
          <p14:tracePt t="21079" x="1477963" y="2049463"/>
          <p14:tracePt t="21103" x="1455738" y="2065338"/>
          <p14:tracePt t="21109" x="1401763" y="2111375"/>
          <p14:tracePt t="21123" x="1341438" y="2149475"/>
          <p14:tracePt t="21140" x="1295400" y="2187575"/>
          <p14:tracePt t="21157" x="1273175" y="2232025"/>
          <p14:tracePt t="21173" x="1257300" y="2270125"/>
          <p14:tracePt t="21191" x="1295400" y="2308225"/>
          <p14:tracePt t="21207" x="1371600" y="2346325"/>
          <p14:tracePt t="21223" x="1447800" y="2378075"/>
          <p14:tracePt t="21240" x="1516063" y="2408238"/>
          <p14:tracePt t="21256" x="1630363" y="2454275"/>
          <p14:tracePt t="21273" x="1812925" y="2492375"/>
          <p14:tracePt t="21290" x="1981200" y="2552700"/>
          <p14:tracePt t="21306" x="2217738" y="2620963"/>
          <p14:tracePt t="21323" x="2408238" y="2644775"/>
          <p14:tracePt t="21340" x="2568575" y="2644775"/>
          <p14:tracePt t="21357" x="2751138" y="2644775"/>
          <p14:tracePt t="21374" x="2903538" y="2644775"/>
          <p14:tracePt t="21389" x="3101975" y="2636838"/>
          <p14:tracePt t="21407" x="3170238" y="2613025"/>
          <p14:tracePt t="21423" x="3192463" y="2606675"/>
          <p14:tracePt t="21440" x="3230563" y="2590800"/>
          <p14:tracePt t="21457" x="3268663" y="2568575"/>
          <p14:tracePt t="21473" x="3330575" y="2536825"/>
          <p14:tracePt t="21489" x="3375025" y="2522538"/>
          <p14:tracePt t="21507" x="3406775" y="2498725"/>
          <p14:tracePt t="21523" x="3436938" y="2460625"/>
          <p14:tracePt t="21539" x="3436938" y="2438400"/>
          <p14:tracePt t="21555" x="3429000" y="2408238"/>
          <p14:tracePt t="21573" x="3360738" y="2392363"/>
          <p14:tracePt t="21589" x="3298825" y="2378075"/>
          <p14:tracePt t="21605" x="3222625" y="2354263"/>
          <p14:tracePt t="21623" x="3192463" y="2332038"/>
          <p14:tracePt t="21640" x="3178175" y="2332038"/>
          <p14:tracePt t="21655" x="3140075" y="2308225"/>
          <p14:tracePt t="21672" x="3086100" y="2278063"/>
          <p14:tracePt t="21688" x="3063875" y="2270125"/>
          <p14:tracePt t="21735" x="3055938" y="2263775"/>
          <p14:tracePt t="21763" x="0" y="0"/>
        </p14:tracePtLst>
        <p14:tracePtLst>
          <p14:tracePt t="22278" x="7200900" y="2446338"/>
          <p14:tracePt t="22319" x="7192963" y="2446338"/>
          <p14:tracePt t="22383" x="7185025" y="2446338"/>
          <p14:tracePt t="22394" x="7178675" y="2446338"/>
          <p14:tracePt t="22399" x="7162800" y="2446338"/>
          <p14:tracePt t="22405" x="7116763" y="2446338"/>
          <p14:tracePt t="22420" x="7048500" y="2422525"/>
          <p14:tracePt t="22436" x="6950075" y="2400300"/>
          <p14:tracePt t="22454" x="6904038" y="2384425"/>
          <p14:tracePt t="22470" x="6865938" y="2370138"/>
          <p14:tracePt t="22487" x="6842125" y="2346325"/>
          <p14:tracePt t="22504" x="6811963" y="2332038"/>
          <p14:tracePt t="22520" x="6789738" y="2316163"/>
          <p14:tracePt t="22536" x="6751638" y="2308225"/>
          <p14:tracePt t="22553" x="6683375" y="2286000"/>
          <p14:tracePt t="22570" x="6575425" y="2247900"/>
          <p14:tracePt t="22586" x="6499225" y="2217738"/>
          <p14:tracePt t="22603" x="6438900" y="2201863"/>
          <p14:tracePt t="22619" x="6400800" y="2201863"/>
          <p14:tracePt t="22636" x="6384925" y="2201863"/>
          <p14:tracePt t="22652" x="6362700" y="2201863"/>
          <p14:tracePt t="22669" x="6332538" y="2201863"/>
          <p14:tracePt t="22686" x="6270625" y="2209800"/>
          <p14:tracePt t="22703" x="6232525" y="2209800"/>
          <p14:tracePt t="22720" x="6180138" y="2209800"/>
          <p14:tracePt t="22737" x="6164263" y="2209800"/>
          <p14:tracePt t="22753" x="6149975" y="2209800"/>
          <p14:tracePt t="22769" x="6142038" y="2201863"/>
          <p14:tracePt t="22785" x="6134100" y="2193925"/>
          <p14:tracePt t="22802" x="6126163" y="2179638"/>
          <p14:tracePt t="22819" x="6111875" y="2171700"/>
          <p14:tracePt t="22835" x="6088063" y="2163763"/>
          <p14:tracePt t="22853" x="6073775" y="2155825"/>
          <p14:tracePt t="22903" x="6080125" y="2155825"/>
          <p14:tracePt t="22911" x="6103938" y="2163763"/>
          <p14:tracePt t="22918" x="6134100" y="2187575"/>
          <p14:tracePt t="22927" x="6142038" y="2209800"/>
          <p14:tracePt t="22936" x="6142038" y="2247900"/>
          <p14:tracePt t="22952" x="6142038" y="2278063"/>
          <p14:tracePt t="22969" x="6164263" y="2308225"/>
          <p14:tracePt t="22985" x="6210300" y="2378075"/>
          <p14:tracePt t="23002" x="6354763" y="2438400"/>
          <p14:tracePt t="23018" x="6667500" y="2492375"/>
          <p14:tracePt t="23035" x="7132638" y="2514600"/>
          <p14:tracePt t="23051" x="7673975" y="2514600"/>
          <p14:tracePt t="23068" x="7908925" y="2514600"/>
          <p14:tracePt t="23085" x="8008938" y="2514600"/>
          <p14:tracePt t="23102" x="8054975" y="2506663"/>
          <p14:tracePt t="23119" x="8085138" y="2492375"/>
          <p14:tracePt t="23135" x="8153400" y="2476500"/>
          <p14:tracePt t="23151" x="8245475" y="2446338"/>
          <p14:tracePt t="23168" x="8305800" y="2422525"/>
          <p14:tracePt t="23184" x="8351838" y="2416175"/>
          <p14:tracePt t="23202" x="8404225" y="2400300"/>
          <p14:tracePt t="23218" x="8474075" y="2400300"/>
          <p14:tracePt t="23234" x="8542338" y="2400300"/>
          <p14:tracePt t="23251" x="8664575" y="2378075"/>
          <p14:tracePt t="23267" x="8716963" y="2354263"/>
          <p14:tracePt t="23285" x="8755063" y="2339975"/>
          <p14:tracePt t="23301" x="8755063" y="2324100"/>
          <p14:tracePt t="23317" x="8694738" y="2247900"/>
          <p14:tracePt t="23334" x="8389938" y="2141538"/>
          <p14:tracePt t="23352" x="8259763" y="2117725"/>
          <p14:tracePt t="23368" x="8145463" y="2117725"/>
          <p14:tracePt t="23384" x="8047038" y="2117725"/>
          <p14:tracePt t="23400" x="7962900" y="2117725"/>
          <p14:tracePt t="23417" x="7886700" y="2117725"/>
          <p14:tracePt t="23434" x="7826375" y="2117725"/>
          <p14:tracePt t="23451" x="7772400" y="2117725"/>
          <p14:tracePt t="23467" x="7742238" y="2117725"/>
          <p14:tracePt t="23484" x="7688263" y="2117725"/>
          <p14:tracePt t="23501" x="7620000" y="2117725"/>
          <p14:tracePt t="23517" x="7535863" y="2117725"/>
          <p14:tracePt t="23533" x="7331075" y="2117725"/>
          <p14:tracePt t="23551" x="7170738" y="2095500"/>
          <p14:tracePt t="23567" x="7026275" y="2065338"/>
          <p14:tracePt t="23584" x="6911975" y="2065338"/>
          <p14:tracePt t="23601" x="6819900" y="2065338"/>
          <p14:tracePt t="23617" x="6759575" y="2065338"/>
          <p14:tracePt t="23633" x="6697663" y="2073275"/>
          <p14:tracePt t="23651" x="6659563" y="2087563"/>
          <p14:tracePt t="23666" x="6637338" y="2087563"/>
          <p14:tracePt t="23683" x="6599238" y="2087563"/>
          <p14:tracePt t="23700" x="6569075" y="2073275"/>
          <p14:tracePt t="23717" x="6507163" y="2065338"/>
          <p14:tracePt t="23734" x="6446838" y="2049463"/>
          <p14:tracePt t="23750" x="6346825" y="2035175"/>
          <p14:tracePt t="23767" x="6316663" y="2035175"/>
          <p14:tracePt t="23783" x="6302375" y="2035175"/>
          <p14:tracePt t="23800" x="6286500" y="2035175"/>
          <p14:tracePt t="23817" x="6278563" y="2035175"/>
          <p14:tracePt t="23833" x="6270625" y="2035175"/>
          <p14:tracePt t="23849" x="6232525" y="2035175"/>
          <p14:tracePt t="23867" x="6194425" y="2035175"/>
          <p14:tracePt t="23883" x="6180138" y="2035175"/>
          <p14:tracePt t="23899" x="6172200" y="2035175"/>
          <p14:tracePt t="23982" x="6164263" y="2035175"/>
          <p14:tracePt t="23991" x="6156325" y="2035175"/>
          <p14:tracePt t="23994" x="6149975" y="2035175"/>
          <p14:tracePt t="23999" x="6118225" y="2035175"/>
          <p14:tracePt t="24015" x="6103938" y="2035175"/>
          <p14:tracePt t="24032" x="6088063" y="2041525"/>
          <p14:tracePt t="24032" x="0" y="0"/>
        </p14:tracePtLst>
        <p14:tracePtLst>
          <p14:tracePt t="54071" x="4999038" y="2857500"/>
          <p14:tracePt t="54089" x="5006975" y="2857500"/>
          <p14:tracePt t="54161" x="4999038" y="2849563"/>
          <p14:tracePt t="54168" x="4953000" y="2841625"/>
          <p14:tracePt t="54177" x="4906963" y="2827338"/>
          <p14:tracePt t="54191" x="4830763" y="2803525"/>
          <p14:tracePt t="54207" x="4724400" y="2773363"/>
          <p14:tracePt t="54225" x="4602163" y="2743200"/>
          <p14:tracePt t="54240" x="4495800" y="2713038"/>
          <p14:tracePt t="54255" x="4411663" y="2697163"/>
          <p14:tracePt t="54273" x="4389438" y="2697163"/>
          <p14:tracePt t="54289" x="4373563" y="2697163"/>
          <p14:tracePt t="54305" x="4343400" y="2697163"/>
          <p14:tracePt t="54319" x="4305300" y="2713038"/>
          <p14:tracePt t="54337" x="4259263" y="2735263"/>
          <p14:tracePt t="54351" x="4191000" y="2773363"/>
          <p14:tracePt t="54375" x="4130675" y="2797175"/>
          <p14:tracePt t="54384" x="4060825" y="2827338"/>
          <p14:tracePt t="54402" x="4016375" y="2841625"/>
          <p14:tracePt t="54418" x="3954463" y="2895600"/>
          <p14:tracePt t="54435" x="3878263" y="2955925"/>
          <p14:tracePt t="54451" x="3810000" y="3017838"/>
          <p14:tracePt t="54468" x="3787775" y="3040063"/>
          <p14:tracePt t="54484" x="3756025" y="3086100"/>
          <p14:tracePt t="54502" x="3741738" y="3116263"/>
          <p14:tracePt t="54517" x="3741738" y="3146425"/>
          <p14:tracePt t="54534" x="3741738" y="3208338"/>
          <p14:tracePt t="54552" x="3741738" y="3238500"/>
          <p14:tracePt t="54568" x="3749675" y="3260725"/>
          <p14:tracePt t="54584" x="3779838" y="3292475"/>
          <p14:tracePt t="54601" x="3802063" y="3322638"/>
          <p14:tracePt t="54617" x="3840163" y="3360738"/>
          <p14:tracePt t="54635" x="3863975" y="3421063"/>
          <p14:tracePt t="54651" x="3894138" y="3459163"/>
          <p14:tracePt t="54668" x="3924300" y="3505200"/>
          <p14:tracePt t="54684" x="3992563" y="3565525"/>
          <p14:tracePt t="54701" x="4054475" y="3627438"/>
          <p14:tracePt t="54717" x="4122738" y="3673475"/>
          <p14:tracePt t="54734" x="4183063" y="3725863"/>
          <p14:tracePt t="54750" x="4244975" y="3771900"/>
          <p14:tracePt t="54768" x="4359275" y="3832225"/>
          <p14:tracePt t="54783" x="4487863" y="3902075"/>
          <p14:tracePt t="54800" x="4618038" y="3940175"/>
          <p14:tracePt t="54816" x="4724400" y="3970338"/>
          <p14:tracePt t="54833" x="4770438" y="3984625"/>
          <p14:tracePt t="54851" x="4792663" y="4000500"/>
          <p14:tracePt t="54866" x="4822825" y="4000500"/>
          <p14:tracePt t="54883" x="4876800" y="4022725"/>
          <p14:tracePt t="54900" x="5013325" y="4022725"/>
          <p14:tracePt t="54917" x="5181600" y="4022725"/>
          <p14:tracePt t="54933" x="5387975" y="4022725"/>
          <p14:tracePt t="54949" x="5494338" y="4022725"/>
          <p14:tracePt t="54966" x="5584825" y="4016375"/>
          <p14:tracePt t="54984" x="5608638" y="4016375"/>
          <p14:tracePt t="54999" x="5646738" y="3954463"/>
          <p14:tracePt t="55017" x="5668963" y="3886200"/>
          <p14:tracePt t="55032" x="5715000" y="3825875"/>
          <p14:tracePt t="55050" x="5753100" y="3763963"/>
          <p14:tracePt t="55066" x="5768975" y="3725863"/>
          <p14:tracePt t="55082" x="5783263" y="3665538"/>
          <p14:tracePt t="55099" x="5783263" y="3597275"/>
          <p14:tracePt t="55116" x="5783263" y="3489325"/>
          <p14:tracePt t="55132" x="5807075" y="3413125"/>
          <p14:tracePt t="55149" x="5829300" y="3375025"/>
          <p14:tracePt t="55166" x="5829300" y="3292475"/>
          <p14:tracePt t="55182" x="5761038" y="3184525"/>
          <p14:tracePt t="55199" x="5516563" y="2941638"/>
          <p14:tracePt t="55216" x="5303838" y="2811463"/>
          <p14:tracePt t="55232" x="5143500" y="2720975"/>
          <p14:tracePt t="55249" x="5089525" y="2689225"/>
          <p14:tracePt t="55265" x="5075238" y="2674938"/>
          <p14:tracePt t="55282" x="5059363" y="2667000"/>
          <p14:tracePt t="55299" x="5045075" y="2667000"/>
          <p14:tracePt t="55315" x="4991100" y="2659063"/>
          <p14:tracePt t="55331" x="4868863" y="2644775"/>
          <p14:tracePt t="55349" x="4732338" y="2644775"/>
          <p14:tracePt t="55365" x="4610100" y="2644775"/>
          <p14:tracePt t="55382" x="4541838" y="2644775"/>
          <p14:tracePt t="55398" x="4487863" y="2628900"/>
          <p14:tracePt t="55416" x="4479925" y="2628900"/>
          <p14:tracePt t="55432" x="4435475" y="2628900"/>
          <p14:tracePt t="55449" x="4419600" y="2628900"/>
          <p14:tracePt t="55465" x="4365625" y="2628900"/>
          <p14:tracePt t="55482" x="4289425" y="2651125"/>
          <p14:tracePt t="55498" x="4206875" y="2667000"/>
          <p14:tracePt t="55515" x="4144963" y="2674938"/>
          <p14:tracePt t="55532" x="4092575" y="2689225"/>
          <p14:tracePt t="55549" x="4060825" y="2689225"/>
          <p14:tracePt t="55564" x="4038600" y="2689225"/>
          <p14:tracePt t="55582" x="4016375" y="2689225"/>
          <p14:tracePt t="55598" x="3970338" y="2705100"/>
          <p14:tracePt t="55614" x="3908425" y="2735263"/>
          <p14:tracePt t="55632" x="3810000" y="2797175"/>
          <p14:tracePt t="55648" x="3794125" y="2819400"/>
          <p14:tracePt t="55665" x="3771900" y="2849563"/>
          <p14:tracePt t="55682" x="3771900" y="2879725"/>
          <p14:tracePt t="55697" x="3771900" y="2911475"/>
          <p14:tracePt t="55714" x="3779838" y="2955925"/>
          <p14:tracePt t="55732" x="3794125" y="3009900"/>
          <p14:tracePt t="55747" x="3825875" y="3063875"/>
          <p14:tracePt t="55765" x="3840163" y="3124200"/>
          <p14:tracePt t="55781" x="3840163" y="3192463"/>
          <p14:tracePt t="55797" x="3840163" y="3268663"/>
          <p14:tracePt t="55814" x="3856038" y="3352800"/>
          <p14:tracePt t="55832" x="3863975" y="3406775"/>
          <p14:tracePt t="55848" x="3916363" y="3551238"/>
          <p14:tracePt t="55865" x="3946525" y="3649663"/>
          <p14:tracePt t="55880" x="3992563" y="3725863"/>
          <p14:tracePt t="55898" x="4068763" y="3794125"/>
          <p14:tracePt t="55914" x="4144963" y="3840163"/>
          <p14:tracePt t="55931" x="4237038" y="3886200"/>
          <p14:tracePt t="55947" x="4343400" y="3924300"/>
          <p14:tracePt t="55964" x="4441825" y="3946525"/>
          <p14:tracePt t="55980" x="4495800" y="3970338"/>
          <p14:tracePt t="55998" x="4541838" y="3992563"/>
          <p14:tracePt t="56013" x="4618038" y="4022725"/>
          <p14:tracePt t="56031" x="4664075" y="4046538"/>
          <p14:tracePt t="56047" x="4708525" y="4060825"/>
          <p14:tracePt t="56063" x="4778375" y="4068763"/>
          <p14:tracePt t="56080" x="4876800" y="4076700"/>
          <p14:tracePt t="56097" x="5029200" y="4084638"/>
          <p14:tracePt t="56113" x="5159375" y="4084638"/>
          <p14:tracePt t="56130" x="5257800" y="4084638"/>
          <p14:tracePt t="56146" x="5318125" y="4076700"/>
          <p14:tracePt t="56163" x="5341938" y="4038600"/>
          <p14:tracePt t="56179" x="5341938" y="3970338"/>
          <p14:tracePt t="56196" x="5356225" y="3863975"/>
          <p14:tracePt t="56213" x="5402263" y="3749675"/>
          <p14:tracePt t="56230" x="5494338" y="3641725"/>
          <p14:tracePt t="56246" x="5592763" y="3551238"/>
          <p14:tracePt t="56246" x="5622925" y="3505200"/>
          <p14:tracePt t="56264" x="5661025" y="3451225"/>
          <p14:tracePt t="56280" x="5707063" y="3292475"/>
          <p14:tracePt t="56297" x="5707063" y="3200400"/>
          <p14:tracePt t="56312" x="5707063" y="3132138"/>
          <p14:tracePt t="56329" x="5699125" y="3108325"/>
          <p14:tracePt t="56346" x="5699125" y="3101975"/>
          <p14:tracePt t="56362" x="5699125" y="3078163"/>
          <p14:tracePt t="56380" x="5699125" y="3070225"/>
          <p14:tracePt t="56396" x="5692775" y="3048000"/>
          <p14:tracePt t="56412" x="5684838" y="3040063"/>
          <p14:tracePt t="56429" x="5646738" y="3017838"/>
          <p14:tracePt t="56446" x="5630863" y="3017838"/>
          <p14:tracePt t="56463" x="5616575" y="3017838"/>
          <p14:tracePt t="56479" x="5578475" y="3017838"/>
          <p14:tracePt t="56496" x="5554663" y="3001963"/>
          <p14:tracePt t="56513" x="5516563" y="2971800"/>
          <p14:tracePt t="56529" x="5494338" y="2955925"/>
          <p14:tracePt t="56546" x="5464175" y="2925763"/>
          <p14:tracePt t="56562" x="5448300" y="2917825"/>
          <p14:tracePt t="56579" x="5426075" y="2903538"/>
          <p14:tracePt t="56596" x="5410200" y="2895600"/>
          <p14:tracePt t="56612" x="5394325" y="2887663"/>
          <p14:tracePt t="56628" x="5372100" y="2873375"/>
          <p14:tracePt t="56645" x="5364163" y="2873375"/>
          <p14:tracePt t="56661" x="5356225" y="2865438"/>
          <p14:tracePt t="56696" x="5341938" y="2865438"/>
          <p14:tracePt t="56697" x="5334000" y="2865438"/>
          <p14:tracePt t="56712" x="5303838" y="2865438"/>
          <p14:tracePt t="56712" x="0" y="0"/>
        </p14:tracePtLst>
        <p14:tracePtLst>
          <p14:tracePt t="72936" x="4213225" y="2903538"/>
          <p14:tracePt t="73040" x="4221163" y="2903538"/>
          <p14:tracePt t="73049" x="4251325" y="2903538"/>
          <p14:tracePt t="73056" x="4297363" y="2903538"/>
          <p14:tracePt t="73064" x="4351338" y="2903538"/>
          <p14:tracePt t="73072" x="4541838" y="2903538"/>
          <p14:tracePt t="73088" x="4740275" y="2903538"/>
          <p14:tracePt t="73105" x="4868863" y="2903538"/>
          <p14:tracePt t="73117" x="4930775" y="2903538"/>
          <p14:tracePt t="73137" x="4953000" y="2903538"/>
          <p14:tracePt t="73150" x="4968875" y="2903538"/>
          <p14:tracePt t="73167" x="5045075" y="2903538"/>
          <p14:tracePt t="73184" x="5121275" y="2903538"/>
          <p14:tracePt t="73201" x="5173663" y="2903538"/>
          <p14:tracePt t="73217" x="5203825" y="2903538"/>
          <p14:tracePt t="73234" x="5235575" y="2903538"/>
          <p14:tracePt t="73251" x="5265738" y="2911475"/>
          <p14:tracePt t="73268" x="5280025" y="2911475"/>
          <p14:tracePt t="73284" x="5311775" y="2911475"/>
          <p14:tracePt t="73300" x="5341938" y="2911475"/>
          <p14:tracePt t="73316" x="5372100" y="2911475"/>
          <p14:tracePt t="73333" x="5387975" y="2911475"/>
          <p14:tracePt t="73351" x="5418138" y="2911475"/>
          <p14:tracePt t="73366" x="5456238" y="2911475"/>
          <p14:tracePt t="73383" x="5486400" y="2911475"/>
          <p14:tracePt t="73441" x="5486400" y="2917825"/>
          <p14:tracePt t="73448" x="5470525" y="2925763"/>
          <p14:tracePt t="73449" x="5448300" y="2933700"/>
          <p14:tracePt t="73466" x="5440363" y="2941638"/>
          <p14:tracePt t="73683" x="0" y="0"/>
        </p14:tracePtLst>
        <p14:tracePtLst>
          <p14:tracePt t="78856" x="5265738" y="3192463"/>
          <p14:tracePt t="78944" x="5257800" y="3192463"/>
          <p14:tracePt t="78959" x="5241925" y="3192463"/>
          <p14:tracePt t="78960" x="5235575" y="3192463"/>
          <p14:tracePt t="78976" x="5189538" y="3192463"/>
          <p14:tracePt t="78992" x="5121275" y="3192463"/>
          <p14:tracePt t="79008" x="5029200" y="3192463"/>
          <p14:tracePt t="79024" x="4960938" y="3192463"/>
          <p14:tracePt t="79040" x="4892675" y="3192463"/>
          <p14:tracePt t="79056" x="4854575" y="3192463"/>
          <p14:tracePt t="79072" x="4822825" y="3192463"/>
          <p14:tracePt t="79089" x="4792663" y="3192463"/>
          <p14:tracePt t="79102" x="4762500" y="3192463"/>
          <p14:tracePt t="79117" x="4746625" y="3192463"/>
          <p14:tracePt t="79134" x="4716463" y="3178175"/>
          <p14:tracePt t="79152" x="4632325" y="3140075"/>
          <p14:tracePt t="79168" x="4525963" y="3116263"/>
          <p14:tracePt t="79185" x="4435475" y="3086100"/>
          <p14:tracePt t="79202" x="4327525" y="3055938"/>
          <p14:tracePt t="79217" x="4237038" y="3025775"/>
          <p14:tracePt t="79235" x="4183063" y="3009900"/>
          <p14:tracePt t="79250" x="4168775" y="3009900"/>
          <p14:tracePt t="79268" x="4144963" y="3009900"/>
          <p14:tracePt t="79284" x="4137025" y="3009900"/>
          <p14:tracePt t="79301" x="4114800" y="3009900"/>
          <p14:tracePt t="79317" x="4084638" y="3025775"/>
          <p14:tracePt t="79334" x="4054475" y="3032125"/>
          <p14:tracePt t="79351" x="4022725" y="3040063"/>
          <p14:tracePt t="79367" x="3954463" y="3055938"/>
          <p14:tracePt t="79383" x="3940175" y="3063875"/>
          <p14:tracePt t="79401" x="3932238" y="3078163"/>
          <p14:tracePt t="79417" x="3932238" y="3108325"/>
          <p14:tracePt t="79434" x="3970338" y="3154363"/>
          <p14:tracePt t="79450" x="4038600" y="3230563"/>
          <p14:tracePt t="79467" x="4114800" y="3276600"/>
          <p14:tracePt t="79483" x="4221163" y="3306763"/>
          <p14:tracePt t="79501" x="4351338" y="3360738"/>
          <p14:tracePt t="79516" x="4503738" y="3413125"/>
          <p14:tracePt t="79534" x="4694238" y="3451225"/>
          <p14:tracePt t="79551" x="4922838" y="3482975"/>
          <p14:tracePt t="79567" x="5075238" y="3482975"/>
          <p14:tracePt t="79584" x="5113338" y="3482975"/>
          <p14:tracePt t="79624" x="5113338" y="3467100"/>
          <p14:tracePt t="79633" x="5113338" y="3459163"/>
          <p14:tracePt t="79640" x="5113338" y="3421063"/>
          <p14:tracePt t="79650" x="5089525" y="3390900"/>
          <p14:tracePt t="79667" x="5067300" y="3352800"/>
          <p14:tracePt t="79683" x="5045075" y="3330575"/>
          <p14:tracePt t="79699" x="4999038" y="3268663"/>
          <p14:tracePt t="79716" x="4960938" y="3246438"/>
          <p14:tracePt t="79732" x="4899025" y="3216275"/>
          <p14:tracePt t="79750" x="4846638" y="3192463"/>
          <p14:tracePt t="79766" x="4800600" y="3170238"/>
          <p14:tracePt t="79782" x="4754563" y="3170238"/>
          <p14:tracePt t="79799" x="4656138" y="3162300"/>
          <p14:tracePt t="79816" x="4572000" y="3146425"/>
          <p14:tracePt t="79832" x="4487863" y="3124200"/>
          <p14:tracePt t="79850" x="4435475" y="3108325"/>
          <p14:tracePt t="79865" x="4373563" y="3086100"/>
          <p14:tracePt t="79883" x="4305300" y="3070225"/>
          <p14:tracePt t="79899" x="4237038" y="3070225"/>
          <p14:tracePt t="79916" x="4191000" y="3070225"/>
          <p14:tracePt t="79932" x="4160838" y="3086100"/>
          <p14:tracePt t="79949" x="4130675" y="3101975"/>
          <p14:tracePt t="79965" x="4106863" y="3116263"/>
          <p14:tracePt t="79982" x="4098925" y="3140075"/>
          <p14:tracePt t="79998" x="4098925" y="3178175"/>
          <p14:tracePt t="80016" x="4106863" y="3208338"/>
          <p14:tracePt t="80031" x="4130675" y="3222625"/>
          <p14:tracePt t="80049" x="4191000" y="3238500"/>
          <p14:tracePt t="80065" x="4327525" y="3276600"/>
          <p14:tracePt t="80082" x="4503738" y="3322638"/>
          <p14:tracePt t="80098" x="4664075" y="3360738"/>
          <p14:tracePt t="80116" x="4808538" y="3368675"/>
          <p14:tracePt t="80132" x="4884738" y="3368675"/>
          <p14:tracePt t="80149" x="4968875" y="3368675"/>
          <p14:tracePt t="80165" x="5067300" y="3336925"/>
          <p14:tracePt t="80182" x="5135563" y="3276600"/>
          <p14:tracePt t="80198" x="5165725" y="3230563"/>
          <p14:tracePt t="80215" x="5173663" y="3200400"/>
          <p14:tracePt t="80232" x="5173663" y="3170238"/>
          <p14:tracePt t="80249" x="5173663" y="3162300"/>
          <p14:tracePt t="80265" x="5151438" y="3146425"/>
          <p14:tracePt t="80282" x="5105400" y="3124200"/>
          <p14:tracePt t="80298" x="5037138" y="3078163"/>
          <p14:tracePt t="80315" x="4968875" y="3048000"/>
          <p14:tracePt t="80332" x="4899025" y="3032125"/>
          <p14:tracePt t="80348" x="4822825" y="3017838"/>
          <p14:tracePt t="80365" x="4740275" y="3009900"/>
          <p14:tracePt t="80382" x="4678363" y="3009900"/>
          <p14:tracePt t="80398" x="4602163" y="3001963"/>
          <p14:tracePt t="80414" x="4549775" y="2994025"/>
          <p14:tracePt t="80431" x="4518025" y="2994025"/>
          <p14:tracePt t="80447" x="4441825" y="2994025"/>
          <p14:tracePt t="80464" x="4403725" y="2994025"/>
          <p14:tracePt t="80481" x="4365625" y="2994025"/>
          <p14:tracePt t="80498" x="4343400" y="2994025"/>
          <p14:tracePt t="80514" x="4321175" y="2994025"/>
          <p14:tracePt t="80531" x="4289425" y="2994025"/>
          <p14:tracePt t="80547" x="4251325" y="3001963"/>
          <p14:tracePt t="80564" x="4237038" y="3009900"/>
          <p14:tracePt t="80580" x="4237038" y="3017838"/>
          <p14:tracePt t="80598" x="4237038" y="3025775"/>
          <p14:tracePt t="80632" x="4237038" y="3040063"/>
          <p14:tracePt t="80633" x="4259263" y="3048000"/>
          <p14:tracePt t="80647" x="4343400" y="3108325"/>
          <p14:tracePt t="80664" x="4381500" y="3132138"/>
          <p14:tracePt t="80680" x="4435475" y="3184525"/>
          <p14:tracePt t="80697" x="4457700" y="3200400"/>
          <p14:tracePt t="80713" x="4487863" y="3222625"/>
          <p14:tracePt t="80731" x="4579938" y="3268663"/>
          <p14:tracePt t="80746" x="4740275" y="3306763"/>
          <p14:tracePt t="80764" x="4892675" y="3330575"/>
          <p14:tracePt t="80780" x="5021263" y="3330575"/>
          <p14:tracePt t="80797" x="5083175" y="3322638"/>
          <p14:tracePt t="80813" x="5097463" y="3314700"/>
          <p14:tracePt t="80830" x="5113338" y="3306763"/>
          <p14:tracePt t="80847" x="5135563" y="3298825"/>
          <p14:tracePt t="80864" x="5165725" y="3260725"/>
          <p14:tracePt t="80880" x="5173663" y="3260725"/>
          <p14:tracePt t="80952" x="5159375" y="3260725"/>
          <p14:tracePt t="80960" x="5143500" y="3260725"/>
          <p14:tracePt t="80970" x="5113338" y="3260725"/>
          <p14:tracePt t="80992" x="5105400" y="3260725"/>
          <p14:tracePt t="81000" x="5097463" y="3260725"/>
          <p14:tracePt t="81021" x="5089525" y="3260725"/>
          <p14:tracePt t="81065" x="0" y="0"/>
        </p14:tracePtLst>
        <p14:tracePtLst>
          <p14:tracePt t="90705" x="5380038" y="2735263"/>
          <p14:tracePt t="90792" x="5387975" y="2735263"/>
          <p14:tracePt t="90800" x="5387975" y="2727325"/>
          <p14:tracePt t="90809" x="5387975" y="2689225"/>
          <p14:tracePt t="90819" x="5295900" y="2620963"/>
          <p14:tracePt t="90841" x="5173663" y="2552700"/>
          <p14:tracePt t="90852" x="5013325" y="2468563"/>
          <p14:tracePt t="90869" x="4808538" y="2384425"/>
          <p14:tracePt t="90890" x="4518025" y="2316163"/>
          <p14:tracePt t="90905" x="4229100" y="2270125"/>
          <p14:tracePt t="90920" x="3916363" y="2255838"/>
          <p14:tracePt t="90936" x="3825875" y="2255838"/>
          <p14:tracePt t="90953" x="3687763" y="2255838"/>
          <p14:tracePt t="90977" x="3581400" y="2263775"/>
          <p14:tracePt t="90993" x="3535363" y="2263775"/>
          <p14:tracePt t="91009" x="3467100" y="2286000"/>
          <p14:tracePt t="91025" x="3406775" y="2308225"/>
          <p14:tracePt t="91041" x="3344863" y="2346325"/>
          <p14:tracePt t="91057" x="3306763" y="2392363"/>
          <p14:tracePt t="91073" x="3268663" y="2454275"/>
          <p14:tracePt t="91085" x="3238500" y="2514600"/>
          <p14:tracePt t="91102" x="3216275" y="2590800"/>
          <p14:tracePt t="91118" x="3200400" y="2667000"/>
          <p14:tracePt t="91135" x="3200400" y="2841625"/>
          <p14:tracePt t="91152" x="3222625" y="2987675"/>
          <p14:tracePt t="91168" x="3344863" y="3154363"/>
          <p14:tracePt t="91186" x="3459163" y="3314700"/>
          <p14:tracePt t="91202" x="3543300" y="3413125"/>
          <p14:tracePt t="91219" x="3603625" y="3521075"/>
          <p14:tracePt t="91235" x="3673475" y="3581400"/>
          <p14:tracePt t="91252" x="3749675" y="3657600"/>
          <p14:tracePt t="91268" x="3902075" y="3717925"/>
          <p14:tracePt t="91285" x="4068763" y="3794125"/>
          <p14:tracePt t="91301" x="4237038" y="3848100"/>
          <p14:tracePt t="91318" x="4397375" y="3870325"/>
          <p14:tracePt t="91334" x="4541838" y="3870325"/>
          <p14:tracePt t="91334" x="4618038" y="3870325"/>
          <p14:tracePt t="91352" x="4770438" y="3870325"/>
          <p14:tracePt t="91368" x="4892675" y="3870325"/>
          <p14:tracePt t="91385" x="4968875" y="3870325"/>
          <p14:tracePt t="91401" x="5029200" y="3870325"/>
          <p14:tracePt t="91418" x="5067300" y="3870325"/>
          <p14:tracePt t="91434" x="5121275" y="3802063"/>
          <p14:tracePt t="91452" x="5121275" y="3687763"/>
          <p14:tracePt t="91468" x="5113338" y="3573463"/>
          <p14:tracePt t="91484" x="5113338" y="3521075"/>
          <p14:tracePt t="91501" x="5197475" y="3482975"/>
          <p14:tracePt t="91517" x="5287963" y="3413125"/>
          <p14:tracePt t="91534" x="5372100" y="3360738"/>
          <p14:tracePt t="91552" x="5486400" y="3222625"/>
          <p14:tracePt t="91568" x="5486400" y="3001963"/>
          <p14:tracePt t="91585" x="5356225" y="2849563"/>
          <p14:tracePt t="91601" x="5241925" y="2727325"/>
          <p14:tracePt t="91617" x="5143500" y="2636838"/>
          <p14:tracePt t="91634" x="5083175" y="2560638"/>
          <p14:tracePt t="91650" x="5029200" y="2506663"/>
          <p14:tracePt t="91667" x="4975225" y="2492375"/>
          <p14:tracePt t="91683" x="4876800" y="2476500"/>
          <p14:tracePt t="91701" x="4724400" y="2460625"/>
          <p14:tracePt t="91717" x="4587875" y="2460625"/>
          <p14:tracePt t="91733" x="4487863" y="2460625"/>
          <p14:tracePt t="91750" x="4411663" y="2454275"/>
          <p14:tracePt t="91767" x="4389438" y="2454275"/>
          <p14:tracePt t="91783" x="4351338" y="2446338"/>
          <p14:tracePt t="91800" x="4267200" y="2446338"/>
          <p14:tracePt t="91816" x="4152900" y="2476500"/>
          <p14:tracePt t="91834" x="4046538" y="2506663"/>
          <p14:tracePt t="91851" x="3940175" y="2536825"/>
          <p14:tracePt t="91866" x="3878263" y="2582863"/>
          <p14:tracePt t="91883" x="3832225" y="2644775"/>
          <p14:tracePt t="91901" x="3810000" y="2727325"/>
          <p14:tracePt t="91916" x="3794125" y="2827338"/>
          <p14:tracePt t="91934" x="3794125" y="2917825"/>
          <p14:tracePt t="91949" x="3794125" y="3017838"/>
          <p14:tracePt t="91966" x="3794125" y="3116263"/>
          <p14:tracePt t="91983" x="3794125" y="3254375"/>
          <p14:tracePt t="91983" x="3794125" y="3344863"/>
          <p14:tracePt t="92000" x="3825875" y="3513138"/>
          <p14:tracePt t="92016" x="3894138" y="3679825"/>
          <p14:tracePt t="92033" x="3954463" y="3787775"/>
          <p14:tracePt t="92049" x="4030663" y="3886200"/>
          <p14:tracePt t="92066" x="4114800" y="3916363"/>
          <p14:tracePt t="92082" x="4251325" y="3954463"/>
          <p14:tracePt t="92099" x="4449763" y="3978275"/>
          <p14:tracePt t="92116" x="4664075" y="4008438"/>
          <p14:tracePt t="92132" x="4884738" y="4030663"/>
          <p14:tracePt t="92149" x="5075238" y="4030663"/>
          <p14:tracePt t="92166" x="5287963" y="4030663"/>
          <p14:tracePt t="92182" x="5440363" y="4008438"/>
          <p14:tracePt t="92199" x="5600700" y="3992563"/>
          <p14:tracePt t="92215" x="5661025" y="3970338"/>
          <p14:tracePt t="92232" x="5737225" y="3946525"/>
          <p14:tracePt t="92249" x="5791200" y="3878263"/>
          <p14:tracePt t="92266" x="5813425" y="3749675"/>
          <p14:tracePt t="92282" x="5813425" y="3635375"/>
          <p14:tracePt t="92298" x="5859463" y="3527425"/>
          <p14:tracePt t="92315" x="5921375" y="3444875"/>
          <p14:tracePt t="92332" x="5965825" y="3368675"/>
          <p14:tracePt t="92349" x="6027738" y="3276600"/>
          <p14:tracePt t="92365" x="6027738" y="3192463"/>
          <p14:tracePt t="92383" x="6027738" y="3101975"/>
          <p14:tracePt t="92398" x="5935663" y="2971800"/>
          <p14:tracePt t="92415" x="5883275" y="2895600"/>
          <p14:tracePt t="92457" x="5883275" y="2887663"/>
          <p14:tracePt t="92496" x="5875338" y="2887663"/>
          <p14:tracePt t="9249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090"/>
          </a:xfrm>
        </p:spPr>
        <p:txBody>
          <a:bodyPr>
            <a:normAutofit/>
          </a:bodyPr>
          <a:lstStyle/>
          <a:p>
            <a:r>
              <a:rPr lang="en-GB" smtClean="0"/>
              <a:t>Episode matching with MWs: two-phase retrieval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mtClean="0"/>
              <a:t>Results on the more challenging </a:t>
            </a:r>
            <a:r>
              <a:rPr lang="en-GB" smtClean="0">
                <a:solidFill>
                  <a:srgbClr val="44546A"/>
                </a:solidFill>
              </a:rPr>
              <a:t>mixed dataset</a:t>
            </a:r>
          </a:p>
          <a:p>
            <a:pPr lvl="1"/>
            <a:r>
              <a:rPr lang="en-GB" smtClean="0"/>
              <a:t>Precision  </a:t>
            </a:r>
            <a:r>
              <a:rPr lang="en-GB"/>
              <a:t>–</a:t>
            </a:r>
            <a:r>
              <a:rPr lang="en-GB" smtClean="0"/>
              <a:t> order-sensitive search: </a:t>
            </a:r>
            <a:r>
              <a:rPr lang="en-GB" smtClean="0">
                <a:solidFill>
                  <a:srgbClr val="E46C0A"/>
                </a:solidFill>
              </a:rPr>
              <a:t>75.74 %</a:t>
            </a:r>
          </a:p>
          <a:p>
            <a:pPr marL="457200" lvl="1" indent="0">
              <a:buNone/>
            </a:pPr>
            <a:r>
              <a:rPr lang="en-GB"/>
              <a:t>	 </a:t>
            </a:r>
            <a:r>
              <a:rPr lang="en-GB" smtClean="0"/>
              <a:t>              – order-free search: </a:t>
            </a:r>
            <a:r>
              <a:rPr lang="en-GB" smtClean="0">
                <a:solidFill>
                  <a:srgbClr val="E46C0A"/>
                </a:solidFill>
              </a:rPr>
              <a:t>87.31 %</a:t>
            </a:r>
            <a:endParaRPr lang="en-GB">
              <a:solidFill>
                <a:srgbClr val="E46C0A"/>
              </a:solidFill>
            </a:endParaRPr>
          </a:p>
          <a:p>
            <a:pPr lvl="1"/>
            <a:r>
              <a:rPr lang="en-GB"/>
              <a:t>Q</a:t>
            </a:r>
            <a:r>
              <a:rPr lang="en-GB" smtClean="0"/>
              <a:t>uery </a:t>
            </a:r>
            <a:r>
              <a:rPr lang="en-GB"/>
              <a:t>processing time – order-sensitive search</a:t>
            </a:r>
            <a:r>
              <a:rPr lang="en-GB" smtClean="0"/>
              <a:t>: </a:t>
            </a:r>
            <a:r>
              <a:rPr lang="en-GB" smtClean="0">
                <a:solidFill>
                  <a:srgbClr val="E46C0A"/>
                </a:solidFill>
              </a:rPr>
              <a:t>140 </a:t>
            </a:r>
            <a:r>
              <a:rPr lang="en-GB">
                <a:solidFill>
                  <a:srgbClr val="E46C0A"/>
                </a:solidFill>
              </a:rPr>
              <a:t>ms</a:t>
            </a:r>
          </a:p>
          <a:p>
            <a:pPr marL="457200" lvl="1" indent="0">
              <a:buNone/>
            </a:pPr>
            <a:r>
              <a:rPr lang="en-GB" smtClean="0"/>
              <a:t>			   </a:t>
            </a:r>
            <a:r>
              <a:rPr lang="en-GB"/>
              <a:t>– order-free </a:t>
            </a:r>
            <a:r>
              <a:rPr lang="en-GB" smtClean="0"/>
              <a:t>search: </a:t>
            </a:r>
            <a:r>
              <a:rPr lang="en-GB" smtClean="0">
                <a:solidFill>
                  <a:srgbClr val="E46C0A"/>
                </a:solidFill>
              </a:rPr>
              <a:t>100 </a:t>
            </a:r>
            <a:r>
              <a:rPr lang="en-GB">
                <a:solidFill>
                  <a:srgbClr val="E46C0A"/>
                </a:solidFill>
              </a:rPr>
              <a:t>ms</a:t>
            </a:r>
          </a:p>
          <a:p>
            <a:pPr lvl="1"/>
            <a:endParaRPr lang="en-GB" smtClean="0">
              <a:solidFill>
                <a:srgbClr val="E46C0A"/>
              </a:solidFill>
            </a:endParaRPr>
          </a:p>
          <a:p>
            <a:r>
              <a:rPr lang="en-GB" smtClean="0"/>
              <a:t>Comparison of individual approaches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83594"/>
              </p:ext>
            </p:extLst>
          </p:nvPr>
        </p:nvGraphicFramePr>
        <p:xfrm>
          <a:off x="971600" y="3861048"/>
          <a:ext cx="6218058" cy="2047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/>
                <a:gridCol w="994982"/>
                <a:gridCol w="589194"/>
                <a:gridCol w="504056"/>
                <a:gridCol w="1067499"/>
                <a:gridCol w="133413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precision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OS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OF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scalability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unsupervised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mtClean="0"/>
                        <a:t>Skeletons+DTW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en-GB" sz="2000" b="1" smtClean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  <a:endParaRPr lang="en-GB" sz="180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olidFill>
                            <a:schemeClr val="accent2"/>
                          </a:solidFill>
                        </a:rPr>
                        <a:t>❌</a:t>
                      </a:r>
                      <a:endParaRPr lang="en-GB" sz="180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smtClean="0">
                          <a:solidFill>
                            <a:schemeClr val="accent2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  <a:endParaRPr lang="en-GB" sz="18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72">
                <a:tc>
                  <a:txBody>
                    <a:bodyPr/>
                    <a:lstStyle/>
                    <a:p>
                      <a:r>
                        <a:rPr lang="en-GB" sz="1600" smtClean="0"/>
                        <a:t>NN features</a:t>
                      </a:r>
                      <a:r>
                        <a:rPr lang="en-GB" sz="1600" baseline="0" smtClean="0"/>
                        <a:t> + Euclidean distance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en-GB" sz="2000" b="1" smtClean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</a:p>
                    <a:p>
                      <a:pPr algn="ctr"/>
                      <a:endParaRPr lang="en-GB" sz="18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mtClean="0">
                          <a:solidFill>
                            <a:srgbClr val="FFC000"/>
                          </a:solidFill>
                        </a:rPr>
                        <a:t>?</a:t>
                      </a:r>
                      <a:endParaRPr lang="en-GB" sz="1800" b="1" smtClean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en-GB" sz="2000" b="1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olidFill>
                            <a:schemeClr val="accent2"/>
                          </a:solidFill>
                        </a:rPr>
                        <a:t>❌</a:t>
                      </a: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mtClean="0"/>
                        <a:t>Two-phase retrieval on MWs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en-GB" sz="2000" b="1" smtClean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</a:p>
                    <a:p>
                      <a:pPr algn="ctr"/>
                      <a:endParaRPr lang="en-GB" sz="18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smtClean="0">
                          <a:solidFill>
                            <a:schemeClr val="accent3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2000" b="1" smtClean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olidFill>
                            <a:schemeClr val="accent3"/>
                          </a:solidFill>
                        </a:rPr>
                        <a:t>✔</a:t>
                      </a:r>
                      <a:endParaRPr lang="en-GB" sz="1800"/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95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5"/>
    </mc:Choice>
    <mc:Fallback>
      <p:transition spd="slow" advTm="7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Our achievements:</a:t>
            </a:r>
          </a:p>
          <a:p>
            <a:pPr lvl="1"/>
            <a:r>
              <a:rPr lang="en-GB" smtClean="0"/>
              <a:t>Introducing </a:t>
            </a:r>
            <a:r>
              <a:rPr lang="en-GB" smtClean="0">
                <a:solidFill>
                  <a:srgbClr val="E46C0A"/>
                </a:solidFill>
              </a:rPr>
              <a:t>new motion processing task</a:t>
            </a:r>
          </a:p>
          <a:p>
            <a:pPr lvl="2"/>
            <a:r>
              <a:rPr lang="en-GB" smtClean="0"/>
              <a:t>Dealing with complex human activities</a:t>
            </a:r>
          </a:p>
          <a:p>
            <a:pPr lvl="2"/>
            <a:r>
              <a:rPr lang="en-GB" smtClean="0"/>
              <a:t>Appears in many real-world application but has not received research attention yet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Evaluation of two pose-based approaches</a:t>
            </a:r>
          </a:p>
          <a:p>
            <a:pPr lvl="2"/>
            <a:r>
              <a:rPr lang="en-GB" smtClean="0"/>
              <a:t>DTW on poses</a:t>
            </a:r>
          </a:p>
          <a:p>
            <a:pPr lvl="2"/>
            <a:r>
              <a:rPr lang="en-GB" smtClean="0"/>
              <a:t>NN-processing on poses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Two-phase retrieval model </a:t>
            </a:r>
            <a:r>
              <a:rPr lang="en-GB"/>
              <a:t>based on MW representation</a:t>
            </a:r>
            <a:endParaRPr lang="en-GB" smtClean="0">
              <a:solidFill>
                <a:srgbClr val="E46C0A"/>
              </a:solidFill>
            </a:endParaRPr>
          </a:p>
          <a:p>
            <a:pPr lvl="2"/>
            <a:r>
              <a:rPr lang="en-GB" smtClean="0">
                <a:solidFill>
                  <a:srgbClr val="E46C0A"/>
                </a:solidFill>
              </a:rPr>
              <a:t>Combines the strengths </a:t>
            </a:r>
            <a:r>
              <a:rPr lang="en-GB" smtClean="0"/>
              <a:t>of two types of MWs</a:t>
            </a:r>
          </a:p>
          <a:p>
            <a:pPr lvl="2"/>
            <a:r>
              <a:rPr lang="en-GB" smtClean="0"/>
              <a:t>Allows</a:t>
            </a:r>
            <a:r>
              <a:rPr lang="en-GB" smtClean="0">
                <a:solidFill>
                  <a:srgbClr val="E46C0A"/>
                </a:solidFill>
              </a:rPr>
              <a:t> efficient </a:t>
            </a:r>
            <a:r>
              <a:rPr lang="en-GB">
                <a:solidFill>
                  <a:srgbClr val="E46C0A"/>
                </a:solidFill>
              </a:rPr>
              <a:t>and effective </a:t>
            </a:r>
            <a:r>
              <a:rPr lang="en-GB" smtClean="0">
                <a:solidFill>
                  <a:srgbClr val="E46C0A"/>
                </a:solidFill>
              </a:rPr>
              <a:t>retrieval</a:t>
            </a:r>
            <a:endParaRPr lang="en-GB"/>
          </a:p>
          <a:p>
            <a:pPr lvl="2"/>
            <a:r>
              <a:rPr lang="en-GB" smtClean="0"/>
              <a:t>Supports </a:t>
            </a:r>
            <a:r>
              <a:rPr lang="en-GB" smtClean="0">
                <a:solidFill>
                  <a:srgbClr val="E46C0A"/>
                </a:solidFill>
              </a:rPr>
              <a:t>both order-free and order-sensitive</a:t>
            </a:r>
            <a:r>
              <a:rPr lang="en-GB" smtClean="0"/>
              <a:t> searching</a:t>
            </a:r>
          </a:p>
          <a:p>
            <a:pPr lvl="2"/>
            <a:r>
              <a:rPr lang="en-GB" smtClean="0"/>
              <a:t>Requires </a:t>
            </a:r>
            <a:r>
              <a:rPr lang="en-GB" smtClean="0">
                <a:solidFill>
                  <a:srgbClr val="E46C0A"/>
                </a:solidFill>
              </a:rPr>
              <a:t>no training data</a:t>
            </a:r>
          </a:p>
          <a:p>
            <a:pPr lvl="2"/>
            <a:endParaRPr lang="en-GB"/>
          </a:p>
          <a:p>
            <a:r>
              <a:rPr lang="en-GB" smtClean="0"/>
              <a:t>Future </a:t>
            </a:r>
            <a:r>
              <a:rPr lang="en-GB" dirty="0" smtClean="0"/>
              <a:t>research </a:t>
            </a:r>
            <a:r>
              <a:rPr lang="en-GB" smtClean="0"/>
              <a:t>directions:</a:t>
            </a:r>
          </a:p>
          <a:p>
            <a:pPr lvl="1"/>
            <a:r>
              <a:rPr lang="en-GB" smtClean="0"/>
              <a:t>Indexing episodes for scalable searching</a:t>
            </a: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8"/>
    </mc:Choice>
    <mc:Fallback>
      <p:transition spd="slow" advTm="3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Questions, please!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8293" y="1902701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3"/>
                </a:solidFill>
              </a:rPr>
              <a:t>?</a:t>
            </a:r>
            <a:endParaRPr lang="en-GB" sz="5400" dirty="0">
              <a:solidFill>
                <a:schemeClr val="accent3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295883" y="1556792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408293" y="2934008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295883" y="336703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5158443" y="292494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accent3"/>
                </a:solidFill>
              </a:rPr>
              <a:t>?</a:t>
            </a:r>
            <a:endParaRPr lang="en-GB" sz="5400" dirty="0">
              <a:solidFill>
                <a:schemeClr val="accent3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5183474" y="1902701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28136" y="486916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In case of more questions, don’t hesitate to contact me: </a:t>
            </a:r>
            <a:r>
              <a:rPr lang="en-GB" sz="2000" u="sng" dirty="0" smtClean="0">
                <a:solidFill>
                  <a:srgbClr val="44546A"/>
                </a:solidFill>
              </a:rPr>
              <a:t>budikova@fi.muni.cz</a:t>
            </a:r>
            <a:endParaRPr lang="en-GB" sz="2000" u="sng" dirty="0">
              <a:solidFill>
                <a:srgbClr val="44546A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0"/>
    </mc:Choice>
    <mc:Fallback>
      <p:transition spd="slow" advTm="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Digitization of Human Motion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cs-CZ" smtClean="0"/>
              <a:t>Human motion can be described by a </a:t>
            </a:r>
            <a:r>
              <a:rPr lang="en-US" altLang="cs-CZ" smtClean="0">
                <a:solidFill>
                  <a:srgbClr val="E46C0A"/>
                </a:solidFill>
              </a:rPr>
              <a:t>sequence of </a:t>
            </a:r>
            <a:r>
              <a:rPr lang="en-US" altLang="cs-CZ" smtClean="0">
                <a:solidFill>
                  <a:schemeClr val="accent6">
                    <a:lumMod val="75000"/>
                  </a:schemeClr>
                </a:solidFill>
              </a:rPr>
              <a:t>skeleton</a:t>
            </a:r>
            <a:r>
              <a:rPr lang="en-US" altLang="cs-CZ" smtClean="0"/>
              <a:t> </a:t>
            </a:r>
            <a:r>
              <a:rPr lang="en-US" altLang="cs-CZ" smtClean="0">
                <a:solidFill>
                  <a:schemeClr val="accent6">
                    <a:lumMod val="75000"/>
                  </a:schemeClr>
                </a:solidFill>
              </a:rPr>
              <a:t>poses</a:t>
            </a:r>
            <a:r>
              <a:rPr lang="en-GB" altLang="cs-CZ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GB" altLang="cs-CZ" smtClean="0">
                <a:solidFill>
                  <a:schemeClr val="accent6">
                    <a:lumMod val="75000"/>
                  </a:schemeClr>
                </a:solidFill>
              </a:rPr>
              <a:t>Pose = </a:t>
            </a:r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3D </a:t>
            </a:r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coordinates of important body joints</a:t>
            </a:r>
            <a:r>
              <a:rPr lang="en-GB"/>
              <a:t> in a </a:t>
            </a:r>
            <a:r>
              <a:rPr lang="en-US"/>
              <a:t>specific</a:t>
            </a:r>
            <a:r>
              <a:rPr lang="en-GB"/>
              <a:t> time </a:t>
            </a:r>
            <a:r>
              <a:rPr lang="en-GB" smtClean="0"/>
              <a:t>moment</a:t>
            </a:r>
            <a:endParaRPr lang="en-GB" altLang="cs-CZ" sz="700" smtClean="0"/>
          </a:p>
          <a:p>
            <a:pPr lvl="1"/>
            <a:r>
              <a:rPr lang="en-GB" altLang="cs-CZ" smtClean="0"/>
              <a:t>Recorded </a:t>
            </a:r>
            <a:r>
              <a:rPr lang="en-GB" altLang="cs-CZ"/>
              <a:t>by specialized </a:t>
            </a:r>
            <a:r>
              <a:rPr lang="en-GB"/>
              <a:t>motion capture devices or extracted from common video by 3D pose-estimation </a:t>
            </a:r>
            <a:r>
              <a:rPr lang="en-GB" smtClean="0"/>
              <a:t>methods</a:t>
            </a:r>
          </a:p>
          <a:p>
            <a:endParaRPr lang="en-GB" altLang="cs-CZ"/>
          </a:p>
          <a:p>
            <a:endParaRPr lang="en-GB" altLang="cs-CZ" smtClean="0"/>
          </a:p>
          <a:p>
            <a:endParaRPr lang="en-GB" altLang="cs-CZ"/>
          </a:p>
          <a:p>
            <a:endParaRPr lang="en-GB" altLang="cs-CZ" smtClean="0"/>
          </a:p>
          <a:p>
            <a:endParaRPr lang="en-GB" altLang="cs-CZ"/>
          </a:p>
          <a:p>
            <a:endParaRPr lang="en-GB" altLang="cs-CZ" smtClean="0"/>
          </a:p>
          <a:p>
            <a:endParaRPr lang="en-GB" altLang="cs-CZ"/>
          </a:p>
          <a:p>
            <a:endParaRPr lang="en-GB" altLang="cs-CZ" smtClean="0"/>
          </a:p>
          <a:p>
            <a:r>
              <a:rPr lang="en-US" altLang="cs-CZ"/>
              <a:t>Many application domains</a:t>
            </a:r>
            <a:r>
              <a:rPr lang="en-US" altLang="cs-CZ" smtClean="0"/>
              <a:t>: computer animation, medicine, sports, …</a:t>
            </a:r>
          </a:p>
          <a:p>
            <a:endParaRPr lang="en-GB"/>
          </a:p>
        </p:txBody>
      </p:sp>
      <p:pic>
        <p:nvPicPr>
          <p:cNvPr id="4" name="Picture 4" descr="http://www.cim.mcgill.ca/~gholami/images/MoCap.jpg">
            <a:extLst>
              <a:ext uri="{FF2B5EF4-FFF2-40B4-BE49-F238E27FC236}">
                <a16:creationId xmlns="" xmlns:lc="http://schemas.openxmlformats.org/drawingml/2006/lockedCanvas" xmlns:a16="http://schemas.microsoft.com/office/drawing/2014/main" id="{35D9C520-ED29-4967-881A-6974F55CB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3457" r="11798" b="12506"/>
          <a:stretch/>
        </p:blipFill>
        <p:spPr bwMode="auto">
          <a:xfrm>
            <a:off x="1241878" y="2850869"/>
            <a:ext cx="2427189" cy="230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5">
            <a:extLst>
              <a:ext uri="{FF2B5EF4-FFF2-40B4-BE49-F238E27FC236}">
                <a16:creationId xmlns="" xmlns:lc="http://schemas.openxmlformats.org/drawingml/2006/lockedCanvas" xmlns:a16="http://schemas.microsoft.com/office/drawing/2014/main" id="{575ED673-F55B-4805-978E-FB171198BC11}"/>
              </a:ext>
            </a:extLst>
          </p:cNvPr>
          <p:cNvSpPr txBox="1"/>
          <p:nvPr/>
        </p:nvSpPr>
        <p:spPr>
          <a:xfrm>
            <a:off x="2455472" y="3421404"/>
            <a:ext cx="115179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Synchronized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cameras</a:t>
            </a:r>
            <a:endParaRPr lang="cs-CZ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="" xmlns:lc="http://schemas.openxmlformats.org/drawingml/2006/lockedCanvas" xmlns:a16="http://schemas.microsoft.com/office/drawing/2014/main" id="{FF0A38A6-DE30-4BEA-B8C1-ABFDBAE5C99A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H="1" flipV="1">
            <a:off x="1331640" y="3224406"/>
            <a:ext cx="1699727" cy="1969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" name="Přímá spojnice se šipkou 6">
            <a:extLst>
              <a:ext uri="{FF2B5EF4-FFF2-40B4-BE49-F238E27FC236}">
                <a16:creationId xmlns="" xmlns:lc="http://schemas.openxmlformats.org/drawingml/2006/lockedCanvas" xmlns:a16="http://schemas.microsoft.com/office/drawing/2014/main" id="{53EE0A87-3001-422A-AE91-4501027F4E58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H="1" flipV="1">
            <a:off x="2267744" y="3224406"/>
            <a:ext cx="763623" cy="1969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Přímá spojnice se šipkou 7">
            <a:extLst>
              <a:ext uri="{FF2B5EF4-FFF2-40B4-BE49-F238E27FC236}">
                <a16:creationId xmlns="" xmlns:lc="http://schemas.openxmlformats.org/drawingml/2006/lockedCanvas" xmlns:a16="http://schemas.microsoft.com/office/drawing/2014/main" id="{F26DB86E-1C31-4AEF-BB68-AF46AF3E56E1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V="1">
            <a:off x="3031367" y="3027408"/>
            <a:ext cx="233428" cy="393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9" name="Group 19">
            <a:extLst>
              <a:ext uri="{FF2B5EF4-FFF2-40B4-BE49-F238E27FC236}">
                <a16:creationId xmlns="" xmlns:lc="http://schemas.openxmlformats.org/drawingml/2006/lockedCanvas" xmlns:a16="http://schemas.microsoft.com/office/drawing/2014/main" id="{81094C93-5DB0-46F8-BE49-9F37CB8820C1}"/>
              </a:ext>
            </a:extLst>
          </p:cNvPr>
          <p:cNvGrpSpPr/>
          <p:nvPr/>
        </p:nvGrpSpPr>
        <p:grpSpPr>
          <a:xfrm>
            <a:off x="5208488" y="2780928"/>
            <a:ext cx="3457080" cy="765858"/>
            <a:chOff x="872463" y="5389418"/>
            <a:chExt cx="5593669" cy="908530"/>
          </a:xfrm>
        </p:grpSpPr>
        <p:pic>
          <p:nvPicPr>
            <p:cNvPr id="10" name="Picture 11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7922B3C3-D3AA-4A6B-B83D-A9987B9B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63" y="5389418"/>
              <a:ext cx="651528" cy="905045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CA558563-8F96-4C68-A458-1EAD9788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3336" y="5422050"/>
              <a:ext cx="547286" cy="854456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F47267CB-84FD-4A28-B059-46DF96F2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1322" y="5421007"/>
              <a:ext cx="512542" cy="876941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867623E3-D57D-4571-851D-CB005EB0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3439" y="5408065"/>
              <a:ext cx="608094" cy="876938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7427367-896C-4B34-9C27-F8EB25C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9376" y="5433963"/>
              <a:ext cx="668907" cy="837590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2A923072-8E75-4101-88A6-ECA2A459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2011" y="5421235"/>
              <a:ext cx="616778" cy="837583"/>
            </a:xfrm>
            <a:prstGeom prst="rect">
              <a:avLst/>
            </a:prstGeom>
          </p:spPr>
        </p:pic>
        <p:pic>
          <p:nvPicPr>
            <p:cNvPr id="16" name="Picture 17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D650BD74-6281-4A38-9644-36C7E843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1470" y="5411609"/>
              <a:ext cx="564662" cy="854456"/>
            </a:xfrm>
            <a:prstGeom prst="rect">
              <a:avLst/>
            </a:prstGeom>
          </p:spPr>
        </p:pic>
      </p:grpSp>
      <p:pic>
        <p:nvPicPr>
          <p:cNvPr id="17" name="Obrázek 16">
            <a:extLst>
              <a:ext uri="{FF2B5EF4-FFF2-40B4-BE49-F238E27FC236}">
                <a16:creationId xmlns="" xmlns:lc="http://schemas.openxmlformats.org/drawingml/2006/lockedCanvas" xmlns:a16="http://schemas.microsoft.com/office/drawing/2014/main" id="{5979B9A2-1305-4ADD-AD9F-659B4D4F9E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t="9080" b="12225"/>
          <a:stretch/>
        </p:blipFill>
        <p:spPr>
          <a:xfrm>
            <a:off x="5307180" y="3634662"/>
            <a:ext cx="1167873" cy="1512825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="" xmlns:lc="http://schemas.openxmlformats.org/drawingml/2006/lockedCanvas" xmlns:a16="http://schemas.microsoft.com/office/drawing/2014/main" id="{C56F65DD-D614-4FD9-BC07-E1D62036914B}"/>
              </a:ext>
            </a:extLst>
          </p:cNvPr>
          <p:cNvCxnSpPr>
            <a:cxnSpLocks/>
          </p:cNvCxnSpPr>
          <p:nvPr/>
        </p:nvCxnSpPr>
        <p:spPr>
          <a:xfrm flipV="1">
            <a:off x="5521800" y="3509730"/>
            <a:ext cx="442593" cy="467049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  <p:cxnSp>
        <p:nvCxnSpPr>
          <p:cNvPr id="19" name="Přímá spojnice 18">
            <a:extLst>
              <a:ext uri="{FF2B5EF4-FFF2-40B4-BE49-F238E27FC236}">
                <a16:creationId xmlns="" xmlns:lc="http://schemas.openxmlformats.org/drawingml/2006/lockedCanvas" xmlns:a16="http://schemas.microsoft.com/office/drawing/2014/main" id="{876218AE-A671-406F-AD63-84BC04089721}"/>
              </a:ext>
            </a:extLst>
          </p:cNvPr>
          <p:cNvCxnSpPr>
            <a:cxnSpLocks/>
          </p:cNvCxnSpPr>
          <p:nvPr/>
        </p:nvCxnSpPr>
        <p:spPr>
          <a:xfrm flipH="1" flipV="1">
            <a:off x="5987826" y="3544265"/>
            <a:ext cx="408670" cy="432514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  <p:pic>
        <p:nvPicPr>
          <p:cNvPr id="20" name="Grafický objekt 13" descr="Lupa">
            <a:extLst>
              <a:ext uri="{FF2B5EF4-FFF2-40B4-BE49-F238E27FC236}">
                <a16:creationId xmlns="" xmlns:lc="http://schemas.openxmlformats.org/drawingml/2006/lockedCanvas" xmlns:a16="http://schemas.microsoft.com/office/drawing/2014/main" id="{CC32C7AA-1732-4DDA-87D3-037D19234F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lc="http://schemas.openxmlformats.org/drawingml/2006/lockedCanvas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56980" y="3190558"/>
            <a:ext cx="461691" cy="461691"/>
          </a:xfrm>
          <a:prstGeom prst="rect">
            <a:avLst/>
          </a:prstGeom>
        </p:spPr>
      </p:pic>
      <p:sp>
        <p:nvSpPr>
          <p:cNvPr id="21" name="TextovéPole 172">
            <a:extLst>
              <a:ext uri="{FF2B5EF4-FFF2-40B4-BE49-F238E27FC236}">
                <a16:creationId xmlns="" xmlns:lc="http://schemas.openxmlformats.org/drawingml/2006/lockedCanvas" xmlns:a16="http://schemas.microsoft.com/office/drawing/2014/main" id="{4604F7A0-FC7A-43CB-9738-D18B66446ABB}"/>
              </a:ext>
            </a:extLst>
          </p:cNvPr>
          <p:cNvSpPr txBox="1"/>
          <p:nvPr/>
        </p:nvSpPr>
        <p:spPr>
          <a:xfrm>
            <a:off x="6556669" y="4279332"/>
            <a:ext cx="22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Pose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captured in </a:t>
            </a:r>
            <a:r>
              <a:rPr lang="en-US" sz="1600" dirty="0">
                <a:latin typeface="Calibri" panose="020F0502020204030204" pitchFamily="34" charset="0"/>
              </a:rPr>
              <a:t>a given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time moment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22" name="Šipka doprava 21"/>
          <p:cNvSpPr/>
          <p:nvPr/>
        </p:nvSpPr>
        <p:spPr>
          <a:xfrm>
            <a:off x="3885127" y="3002551"/>
            <a:ext cx="1122028" cy="175924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Zvu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88"/>
    </mc:Choice>
    <mc:Fallback>
      <p:transition spd="slow" advTm="2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31" x="6384925" y="4130675"/>
          <p14:tracePt t="7714" x="6378575" y="4114800"/>
          <p14:tracePt t="7722" x="6378575" y="4106863"/>
          <p14:tracePt t="7728" x="6362700" y="4076700"/>
          <p14:tracePt t="7737" x="6332538" y="4016375"/>
          <p14:tracePt t="7746" x="6308725" y="3962400"/>
          <p14:tracePt t="7762" x="6270625" y="3908425"/>
          <p14:tracePt t="7777" x="6210300" y="3848100"/>
          <p14:tracePt t="7801" x="6194425" y="3832225"/>
          <p14:tracePt t="7826" x="6188075" y="3832225"/>
          <p14:tracePt t="7834" x="6164263" y="3817938"/>
          <p14:tracePt t="7849" x="6126163" y="3802063"/>
          <p14:tracePt t="7866" x="6065838" y="3756025"/>
          <p14:tracePt t="7876" x="6042025" y="3733800"/>
          <p14:tracePt t="7893" x="6027738" y="3733800"/>
          <p14:tracePt t="7938" x="6019800" y="3733800"/>
          <p14:tracePt t="7945" x="6003925" y="3725863"/>
          <p14:tracePt t="7945" x="5997575" y="3717925"/>
          <p14:tracePt t="7959" x="5989638" y="3711575"/>
          <p14:tracePt t="7977" x="5965825" y="3703638"/>
          <p14:tracePt t="7993" x="5959475" y="3703638"/>
          <p14:tracePt t="8010" x="5921375" y="3703638"/>
          <p14:tracePt t="8025" x="5883275" y="3703638"/>
          <p14:tracePt t="8043" x="5837238" y="3703638"/>
          <p14:tracePt t="8059" x="5807075" y="3703638"/>
          <p14:tracePt t="8076" x="5775325" y="3703638"/>
          <p14:tracePt t="8092" x="5715000" y="3741738"/>
          <p14:tracePt t="8109" x="5608638" y="3810000"/>
          <p14:tracePt t="8126" x="5486400" y="3886200"/>
          <p14:tracePt t="8142" x="5387975" y="3954463"/>
          <p14:tracePt t="8158" x="5334000" y="4000500"/>
          <p14:tracePt t="8176" x="5295900" y="4038600"/>
          <p14:tracePt t="8192" x="5273675" y="4092575"/>
          <p14:tracePt t="8209" x="5257800" y="4114800"/>
          <p14:tracePt t="8209" x="5249863" y="4137025"/>
          <p14:tracePt t="8226" x="5235575" y="4206875"/>
          <p14:tracePt t="8242" x="5227638" y="4283075"/>
          <p14:tracePt t="8259" x="5203825" y="4389438"/>
          <p14:tracePt t="8275" x="5181600" y="4487863"/>
          <p14:tracePt t="8292" x="5173663" y="4618038"/>
          <p14:tracePt t="8308" x="5173663" y="4770438"/>
          <p14:tracePt t="8325" x="5173663" y="4892675"/>
          <p14:tracePt t="8341" x="5197475" y="4975225"/>
          <p14:tracePt t="8358" x="5249863" y="5029200"/>
          <p14:tracePt t="8375" x="5364163" y="5083175"/>
          <p14:tracePt t="8391" x="5440363" y="5127625"/>
          <p14:tracePt t="8409" x="5562600" y="5165725"/>
          <p14:tracePt t="8425" x="5638800" y="5165725"/>
          <p14:tracePt t="8442" x="5722938" y="5165725"/>
          <p14:tracePt t="8458" x="5807075" y="5165725"/>
          <p14:tracePt t="8474" x="5875338" y="5173663"/>
          <p14:tracePt t="8492" x="5935663" y="5203825"/>
          <p14:tracePt t="8507" x="5959475" y="5211763"/>
          <p14:tracePt t="8525" x="5997575" y="5211763"/>
          <p14:tracePt t="8541" x="6049963" y="5211763"/>
          <p14:tracePt t="8557" x="6202363" y="5151438"/>
          <p14:tracePt t="8574" x="6324600" y="5127625"/>
          <p14:tracePt t="8591" x="6362700" y="5127625"/>
          <p14:tracePt t="8607" x="6370638" y="5121275"/>
          <p14:tracePt t="8657" x="6370638" y="5113338"/>
          <p14:tracePt t="8666" x="6400800" y="5059363"/>
          <p14:tracePt t="8674" x="6461125" y="4983163"/>
          <p14:tracePt t="8682" x="6561138" y="4838700"/>
          <p14:tracePt t="8690" x="6607175" y="4754563"/>
          <p14:tracePt t="8708" x="6629400" y="4670425"/>
          <p14:tracePt t="8724" x="6629400" y="4610100"/>
          <p14:tracePt t="8740" x="6629400" y="4495800"/>
          <p14:tracePt t="8757" x="6637338" y="4403725"/>
          <p14:tracePt t="8773" x="6645275" y="4305300"/>
          <p14:tracePt t="8790" x="6651625" y="4251325"/>
          <p14:tracePt t="8807" x="6659563" y="4191000"/>
          <p14:tracePt t="8824" x="6659563" y="4152900"/>
          <p14:tracePt t="8840" x="6621463" y="4092575"/>
          <p14:tracePt t="8857" x="6583363" y="4046538"/>
          <p14:tracePt t="8873" x="6575425" y="4008438"/>
          <p14:tracePt t="8890" x="6569075" y="3962400"/>
          <p14:tracePt t="8906" x="6545263" y="3932238"/>
          <p14:tracePt t="8923" x="6484938" y="3886200"/>
          <p14:tracePt t="8940" x="6346825" y="3832225"/>
          <p14:tracePt t="8956" x="6218238" y="3771900"/>
          <p14:tracePt t="8973" x="6180138" y="3749675"/>
          <p14:tracePt t="8990" x="6156325" y="3725863"/>
          <p14:tracePt t="9006" x="6126163" y="3703638"/>
          <p14:tracePt t="9023" x="6103938" y="3695700"/>
          <p14:tracePt t="9039" x="6027738" y="3695700"/>
          <p14:tracePt t="9056" x="5959475" y="3695700"/>
          <p14:tracePt t="9073" x="5867400" y="3673475"/>
          <p14:tracePt t="9089" x="5851525" y="3665538"/>
          <p14:tracePt t="9106" x="5837238" y="3657600"/>
          <p14:tracePt t="9122" x="5829300" y="3657600"/>
          <p14:tracePt t="9139" x="5813425" y="3657600"/>
          <p14:tracePt t="9156" x="5783263" y="3649663"/>
          <p14:tracePt t="9173" x="5745163" y="3649663"/>
          <p14:tracePt t="9189" x="5707063" y="3649663"/>
          <p14:tracePt t="9205" x="5646738" y="3679825"/>
          <p14:tracePt t="9222" x="5584825" y="3733800"/>
          <p14:tracePt t="9239" x="5508625" y="3817938"/>
          <p14:tracePt t="9255" x="5478463" y="3848100"/>
          <p14:tracePt t="9272" x="5456238" y="3870325"/>
          <p14:tracePt t="9290" x="5448300" y="3902075"/>
          <p14:tracePt t="9306" x="5418138" y="3946525"/>
          <p14:tracePt t="9322" x="5380038" y="4046538"/>
          <p14:tracePt t="9339" x="5341938" y="4175125"/>
          <p14:tracePt t="9356" x="5287963" y="4283075"/>
          <p14:tracePt t="9373" x="5265738" y="4359275"/>
          <p14:tracePt t="9388" x="5265738" y="4449763"/>
          <p14:tracePt t="9406" x="5257800" y="4572000"/>
          <p14:tracePt t="9422" x="5241925" y="4702175"/>
          <p14:tracePt t="9439" x="5241925" y="4792663"/>
          <p14:tracePt t="9455" x="5241925" y="4854575"/>
          <p14:tracePt t="9472" x="5241925" y="4914900"/>
          <p14:tracePt t="9488" x="5257800" y="4968875"/>
          <p14:tracePt t="9488" x="5265738" y="4991100"/>
          <p14:tracePt t="9506" x="5280025" y="5021263"/>
          <p14:tracePt t="9521" x="5303838" y="5059363"/>
          <p14:tracePt t="9538" x="5318125" y="5089525"/>
          <p14:tracePt t="9555" x="5349875" y="5121275"/>
          <p14:tracePt t="9571" x="5418138" y="5165725"/>
          <p14:tracePt t="9588" x="5502275" y="5241925"/>
          <p14:tracePt t="9605" x="5592763" y="5295900"/>
          <p14:tracePt t="9621" x="5699125" y="5341938"/>
          <p14:tracePt t="9638" x="5783263" y="5364163"/>
          <p14:tracePt t="9654" x="5897563" y="5387975"/>
          <p14:tracePt t="9672" x="5965825" y="5387975"/>
          <p14:tracePt t="9688" x="6027738" y="5387975"/>
          <p14:tracePt t="9704" x="6134100" y="5372100"/>
          <p14:tracePt t="9721" x="6240463" y="5334000"/>
          <p14:tracePt t="9737" x="6324600" y="5303838"/>
          <p14:tracePt t="9754" x="6384925" y="5287963"/>
          <p14:tracePt t="9771" x="6416675" y="5265738"/>
          <p14:tracePt t="9787" x="6430963" y="5265738"/>
          <p14:tracePt t="9805" x="6461125" y="5241925"/>
          <p14:tracePt t="9821" x="6492875" y="5105400"/>
          <p14:tracePt t="9837" x="6492875" y="4953000"/>
          <p14:tracePt t="9854" x="6492875" y="4822825"/>
          <p14:tracePt t="9870" x="6492875" y="4746625"/>
          <p14:tracePt t="9887" x="6499225" y="4670425"/>
          <p14:tracePt t="9904" x="6561138" y="4549775"/>
          <p14:tracePt t="9920" x="6637338" y="4343400"/>
          <p14:tracePt t="9937" x="6651625" y="4213225"/>
          <p14:tracePt t="9954" x="6651625" y="4130675"/>
          <p14:tracePt t="9970" x="6651625" y="4084638"/>
          <p14:tracePt t="9988" x="6651625" y="4046538"/>
          <p14:tracePt t="10003" x="6637338" y="4000500"/>
          <p14:tracePt t="10021" x="6629400" y="3970338"/>
          <p14:tracePt t="10037" x="6613525" y="3940175"/>
          <p14:tracePt t="10054" x="6599238" y="3908425"/>
          <p14:tracePt t="10070" x="6575425" y="3870325"/>
          <p14:tracePt t="10087" x="6561138" y="3856038"/>
          <p14:tracePt t="10103" x="6515100" y="3832225"/>
          <p14:tracePt t="10120" x="6469063" y="3810000"/>
          <p14:tracePt t="10137" x="6446838" y="3787775"/>
          <p14:tracePt t="10154" x="6430963" y="3771900"/>
          <p14:tracePt t="10170" x="6392863" y="3756025"/>
          <p14:tracePt t="10186" x="6354763" y="3733800"/>
          <p14:tracePt t="10203" x="6294438" y="3725863"/>
          <p14:tracePt t="10219" x="6194425" y="3711575"/>
          <p14:tracePt t="10236" x="6149975" y="3711575"/>
          <p14:tracePt t="10253" x="6142038" y="3711575"/>
          <p14:tracePt t="10269" x="6134100" y="3703638"/>
          <p14:tracePt t="10287" x="6118225" y="3695700"/>
          <p14:tracePt t="10303" x="6096000" y="3695700"/>
          <p14:tracePt t="10320" x="6049963" y="3695700"/>
          <p14:tracePt t="10336" x="6003925" y="3673475"/>
          <p14:tracePt t="10352" x="5951538" y="3657600"/>
          <p14:tracePt t="10369" x="5943600" y="3649663"/>
          <p14:tracePt t="10387" x="5935663" y="3641725"/>
          <p14:tracePt t="10402" x="5927725" y="3635375"/>
          <p14:tracePt t="10441" x="5913438" y="3627438"/>
          <p14:tracePt t="10452" x="5905500" y="3627438"/>
          <p14:tracePt t="10458" x="5889625" y="3627438"/>
          <p14:tracePt t="10469" x="5867400" y="3627438"/>
          <p14:tracePt t="10486" x="5813425" y="3641725"/>
          <p14:tracePt t="10502" x="5745163" y="3703638"/>
          <p14:tracePt t="10519" x="5707063" y="3725863"/>
          <p14:tracePt t="10535" x="5699125" y="3725863"/>
          <p14:tracePt t="10552" x="5684838" y="3741738"/>
          <p14:tracePt t="10569" x="5646738" y="3756025"/>
          <p14:tracePt t="10585" x="5592763" y="3825875"/>
          <p14:tracePt t="10602" x="5516563" y="3916363"/>
          <p14:tracePt t="10618" x="5448300" y="4008438"/>
          <p14:tracePt t="10635" x="5394325" y="4092575"/>
          <p14:tracePt t="10652" x="5380038" y="4122738"/>
          <p14:tracePt t="10668" x="5372100" y="4152900"/>
          <p14:tracePt t="10685" x="5364163" y="4206875"/>
          <p14:tracePt t="10702" x="5341938" y="4283075"/>
          <p14:tracePt t="10718" x="5295900" y="4373563"/>
          <p14:tracePt t="10735" x="5241925" y="4511675"/>
          <p14:tracePt t="10752" x="5203825" y="4632325"/>
          <p14:tracePt t="10768" x="5197475" y="4724400"/>
          <p14:tracePt t="10785" x="5197475" y="4762500"/>
          <p14:tracePt t="10801" x="5197475" y="4800600"/>
          <p14:tracePt t="10818" x="5211763" y="4838700"/>
          <p14:tracePt t="10834" x="5241925" y="4892675"/>
          <p14:tracePt t="10852" x="5265738" y="4960938"/>
          <p14:tracePt t="10868" x="5303838" y="5013325"/>
          <p14:tracePt t="10884" x="5334000" y="5067300"/>
          <p14:tracePt t="10902" x="5372100" y="5105400"/>
          <p14:tracePt t="10918" x="5418138" y="5143500"/>
          <p14:tracePt t="10935" x="5456238" y="5189538"/>
          <p14:tracePt t="10951" x="5516563" y="5241925"/>
          <p14:tracePt t="10968" x="5616575" y="5295900"/>
          <p14:tracePt t="10984" x="5684838" y="5349875"/>
          <p14:tracePt t="10984" x="5707063" y="5364163"/>
          <p14:tracePt t="11002" x="5745163" y="5364163"/>
          <p14:tracePt t="11017" x="5807075" y="5364163"/>
          <p14:tracePt t="11035" x="5883275" y="5364163"/>
          <p14:tracePt t="11050" x="5921375" y="5380038"/>
          <p14:tracePt t="11067" x="5959475" y="5380038"/>
          <p14:tracePt t="11085" x="6003925" y="5380038"/>
          <p14:tracePt t="11100" x="6035675" y="5380038"/>
          <p14:tracePt t="11118" x="6080125" y="5380038"/>
          <p14:tracePt t="11135" x="6188075" y="5341938"/>
          <p14:tracePt t="11150" x="6294438" y="5280025"/>
          <p14:tracePt t="11167" x="6354763" y="5249863"/>
          <p14:tracePt t="11183" x="6438900" y="5165725"/>
          <p14:tracePt t="11201" x="6461125" y="5113338"/>
          <p14:tracePt t="11217" x="6484938" y="4884738"/>
          <p14:tracePt t="11233" x="6530975" y="4770438"/>
          <p14:tracePt t="11250" x="6591300" y="4656138"/>
          <p14:tracePt t="11267" x="6621463" y="4549775"/>
          <p14:tracePt t="11284" x="6645275" y="4435475"/>
          <p14:tracePt t="11300" x="6645275" y="4313238"/>
          <p14:tracePt t="11316" x="6645275" y="4213225"/>
          <p14:tracePt t="11333" x="6637338" y="4122738"/>
          <p14:tracePt t="11350" x="6629400" y="4076700"/>
          <p14:tracePt t="11366" x="6629400" y="4030663"/>
          <p14:tracePt t="11384" x="6629400" y="4000500"/>
          <p14:tracePt t="11400" x="6629400" y="3962400"/>
          <p14:tracePt t="11417" x="6583363" y="3894138"/>
          <p14:tracePt t="11434" x="6553200" y="3870325"/>
          <p14:tracePt t="11450" x="6537325" y="3840163"/>
          <p14:tracePt t="11466" x="6537325" y="3825875"/>
          <p14:tracePt t="11483" x="6537325" y="3810000"/>
          <p14:tracePt t="11499" x="6537325" y="3787775"/>
          <p14:tracePt t="11517" x="6499225" y="3749675"/>
          <p14:tracePt t="11533" x="6423025" y="3725863"/>
          <p14:tracePt t="11550" x="6384925" y="3717925"/>
          <p14:tracePt t="11566" x="6370638" y="3717925"/>
          <p14:tracePt t="11583" x="6362700" y="3717925"/>
          <p14:tracePt t="11617" x="6346825" y="3711575"/>
          <p14:tracePt t="11633" x="6340475" y="3711575"/>
          <p14:tracePt t="11633" x="6302375" y="3703638"/>
          <p14:tracePt t="11650" x="6270625" y="3695700"/>
          <p14:tracePt t="11667" x="6240463" y="3687763"/>
          <p14:tracePt t="11682" x="6210300" y="3679825"/>
          <p14:tracePt t="11699" x="6194425" y="3679825"/>
          <p14:tracePt t="11715" x="6180138" y="3665538"/>
          <p14:tracePt t="11732" x="6164263" y="3657600"/>
          <p14:tracePt t="11748" x="6134100" y="3649663"/>
          <p14:tracePt t="11766" x="6111875" y="3641725"/>
          <p14:tracePt t="11782" x="6080125" y="3641725"/>
          <p14:tracePt t="11798" x="6065838" y="3641725"/>
          <p14:tracePt t="11815" x="6057900" y="3641725"/>
          <p14:tracePt t="11832" x="6049963" y="3641725"/>
          <p14:tracePt t="11873" x="6042025" y="3641725"/>
          <p14:tracePt t="11890" x="6035675" y="3641725"/>
          <p14:tracePt t="11898" x="6019800" y="3641725"/>
          <p14:tracePt t="11899" x="5959475" y="3673475"/>
          <p14:tracePt t="11915" x="5913438" y="3695700"/>
          <p14:tracePt t="11932" x="5889625" y="3711575"/>
          <p14:tracePt t="11948" x="5867400" y="3717925"/>
          <p14:tracePt t="11993" x="5851525" y="3725863"/>
          <p14:tracePt t="12002" x="5837238" y="3741738"/>
          <p14:tracePt t="12010" x="5829300" y="3741738"/>
          <p14:tracePt t="12018" x="5761038" y="3810000"/>
          <p14:tracePt t="12032" x="5676900" y="3902075"/>
          <p14:tracePt t="12048" x="5584825" y="3984625"/>
          <p14:tracePt t="12064" x="5524500" y="4030663"/>
          <p14:tracePt t="12081" x="5516563" y="4030663"/>
          <p14:tracePt t="12098" x="5508625" y="4038600"/>
          <p14:tracePt t="12114" x="5502275" y="4054475"/>
          <p14:tracePt t="12132" x="5486400" y="4084638"/>
          <p14:tracePt t="12148" x="5448300" y="4168775"/>
          <p14:tracePt t="12165" x="5380038" y="4283075"/>
          <p14:tracePt t="12181" x="5326063" y="4397375"/>
          <p14:tracePt t="12198" x="5273675" y="4525963"/>
          <p14:tracePt t="12214" x="5249863" y="4618038"/>
          <p14:tracePt t="12232" x="5249863" y="4724400"/>
          <p14:tracePt t="12247" x="5257800" y="4830763"/>
          <p14:tracePt t="12265" x="5257800" y="4860925"/>
          <p14:tracePt t="12281" x="5295900" y="4953000"/>
          <p14:tracePt t="12298" x="5311775" y="5037138"/>
          <p14:tracePt t="12315" x="5349875" y="5135563"/>
          <p14:tracePt t="12331" x="5410200" y="5227638"/>
          <p14:tracePt t="12347" x="5494338" y="5341938"/>
          <p14:tracePt t="12365" x="5592763" y="5402263"/>
          <p14:tracePt t="12381" x="5654675" y="5426075"/>
          <p14:tracePt t="12398" x="5722938" y="5426075"/>
          <p14:tracePt t="12413" x="5813425" y="5426075"/>
          <p14:tracePt t="12430" x="5883275" y="5426075"/>
          <p14:tracePt t="12447" x="5973763" y="5426075"/>
          <p14:tracePt t="12463" x="6111875" y="5426075"/>
          <p14:tracePt t="12481" x="6232525" y="5426075"/>
          <p14:tracePt t="12497" x="6362700" y="5387975"/>
          <p14:tracePt t="12513" x="6370638" y="5387975"/>
          <p14:tracePt t="12530" x="6384925" y="5372100"/>
          <p14:tracePt t="12547" x="6400800" y="5326063"/>
          <p14:tracePt t="12563" x="6416675" y="5241925"/>
          <p14:tracePt t="12581" x="6454775" y="5143500"/>
          <p14:tracePt t="12597" x="6515100" y="5045075"/>
          <p14:tracePt t="12613" x="6530975" y="4953000"/>
          <p14:tracePt t="12631" x="6545263" y="4860925"/>
          <p14:tracePt t="12647" x="6553200" y="4746625"/>
          <p14:tracePt t="12663" x="6545263" y="4648200"/>
          <p14:tracePt t="12680" x="6545263" y="4587875"/>
          <p14:tracePt t="12696" x="6545263" y="4533900"/>
          <p14:tracePt t="12696" x="6545263" y="4511675"/>
          <p14:tracePt t="12714" x="6553200" y="4479925"/>
          <p14:tracePt t="12729" x="6553200" y="4441825"/>
          <p14:tracePt t="12746" x="6553200" y="4389438"/>
          <p14:tracePt t="12763" x="6553200" y="4327525"/>
          <p14:tracePt t="12780" x="6545263" y="4289425"/>
          <p14:tracePt t="12796" x="6545263" y="4251325"/>
          <p14:tracePt t="12812" x="6545263" y="4213225"/>
          <p14:tracePt t="12829" x="6545263" y="4198938"/>
          <p14:tracePt t="12847" x="6545263" y="4168775"/>
          <p14:tracePt t="12863" x="6515100" y="4130675"/>
          <p14:tracePt t="12880" x="6469063" y="4092575"/>
          <p14:tracePt t="12896" x="6469063" y="4068763"/>
          <p14:tracePt t="12912" x="6469063" y="4060825"/>
          <p14:tracePt t="12912" x="6469063" y="4046538"/>
          <p14:tracePt t="12930" x="6469063" y="4030663"/>
          <p14:tracePt t="12946" x="6469063" y="4016375"/>
          <p14:tracePt t="12962" x="6469063" y="4000500"/>
          <p14:tracePt t="12979" x="6454775" y="3978275"/>
          <p14:tracePt t="1316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Types of Motion Data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Actions</a:t>
            </a:r>
          </a:p>
          <a:p>
            <a:pPr lvl="1"/>
            <a:r>
              <a:rPr lang="en-GB" smtClean="0"/>
              <a:t>Short motions (~seconds)</a:t>
            </a:r>
          </a:p>
          <a:p>
            <a:pPr lvl="1"/>
            <a:r>
              <a:rPr lang="en-GB" smtClean="0"/>
              <a:t>Application-dependent semantic primitive</a:t>
            </a:r>
          </a:p>
          <a:p>
            <a:pPr lvl="1"/>
            <a:r>
              <a:rPr lang="en-GB" smtClean="0"/>
              <a:t>Typical tasks: action classification</a:t>
            </a:r>
          </a:p>
          <a:p>
            <a:pPr lvl="1"/>
            <a:endParaRPr lang="en-GB" smtClean="0"/>
          </a:p>
          <a:p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Long Motions</a:t>
            </a:r>
          </a:p>
          <a:p>
            <a:pPr lvl="1"/>
            <a:r>
              <a:rPr lang="en-GB" smtClean="0"/>
              <a:t>Long motion (~hours)</a:t>
            </a:r>
          </a:p>
          <a:p>
            <a:pPr lvl="1"/>
            <a:r>
              <a:rPr lang="en-GB" smtClean="0"/>
              <a:t>No clear semantics</a:t>
            </a:r>
          </a:p>
          <a:p>
            <a:pPr lvl="1"/>
            <a:r>
              <a:rPr lang="en-GB" smtClean="0"/>
              <a:t>Typical tasks: subsequence search</a:t>
            </a:r>
          </a:p>
          <a:p>
            <a:endParaRPr lang="en-GB" sz="1800" smtClean="0"/>
          </a:p>
          <a:p>
            <a:r>
              <a:rPr lang="en-GB" smtClean="0">
                <a:solidFill>
                  <a:schemeClr val="accent6">
                    <a:lumMod val="75000"/>
                  </a:schemeClr>
                </a:solidFill>
              </a:rPr>
              <a:t>NEW: Motion Episodes</a:t>
            </a:r>
          </a:p>
          <a:p>
            <a:pPr lvl="1"/>
            <a:r>
              <a:rPr lang="en-GB" smtClean="0"/>
              <a:t>Medium-length motion (~minutes)</a:t>
            </a:r>
          </a:p>
          <a:p>
            <a:pPr lvl="1"/>
            <a:r>
              <a:rPr lang="en-GB" smtClean="0"/>
              <a:t>Complex semantic object</a:t>
            </a:r>
          </a:p>
          <a:p>
            <a:pPr lvl="1"/>
            <a:r>
              <a:rPr lang="en-GB" smtClean="0"/>
              <a:t>Possible tasks: retrieval of similar episodes</a:t>
            </a:r>
          </a:p>
          <a:p>
            <a:pPr marL="914400" lvl="2" indent="0">
              <a:buNone/>
            </a:pPr>
            <a:endParaRPr lang="en-GB"/>
          </a:p>
        </p:txBody>
      </p:sp>
      <p:sp>
        <p:nvSpPr>
          <p:cNvPr id="14" name="TextovéPole 13"/>
          <p:cNvSpPr txBox="1"/>
          <p:nvPr/>
        </p:nvSpPr>
        <p:spPr>
          <a:xfrm>
            <a:off x="6228184" y="2473151"/>
            <a:ext cx="252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chemeClr val="tx2"/>
                </a:solidFill>
              </a:rPr>
              <a:t>Figure-skating spin (10 seconds)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5623912" y="3896206"/>
            <a:ext cx="272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Figure-skating </a:t>
            </a:r>
            <a:r>
              <a:rPr lang="en-GB"/>
              <a:t>competion </a:t>
            </a:r>
            <a:r>
              <a:rPr lang="en-GB" smtClean="0"/>
              <a:t>(3 </a:t>
            </a:r>
            <a:r>
              <a:rPr lang="en-GB"/>
              <a:t>hours)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479896" y="5497487"/>
            <a:ext cx="3144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Single skater’s performance (4 minutes)</a:t>
            </a:r>
            <a:endParaRPr lang="en-GB"/>
          </a:p>
        </p:txBody>
      </p:sp>
      <p:grpSp>
        <p:nvGrpSpPr>
          <p:cNvPr id="7" name="Skupina 6"/>
          <p:cNvGrpSpPr/>
          <p:nvPr/>
        </p:nvGrpSpPr>
        <p:grpSpPr>
          <a:xfrm>
            <a:off x="5980440" y="1554785"/>
            <a:ext cx="2891342" cy="918366"/>
            <a:chOff x="6006085" y="1554785"/>
            <a:chExt cx="2891342" cy="918366"/>
          </a:xfrm>
        </p:grpSpPr>
        <p:sp>
          <p:nvSpPr>
            <p:cNvPr id="23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6006085" y="2302195"/>
              <a:ext cx="2891341" cy="170956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pic>
          <p:nvPicPr>
            <p:cNvPr id="33" name="Picture 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8" t="21220" r="54710" b="23971"/>
            <a:stretch/>
          </p:blipFill>
          <p:spPr bwMode="auto">
            <a:xfrm>
              <a:off x="6006085" y="1554785"/>
              <a:ext cx="62380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08" t="23559" r="55320" b="20952"/>
            <a:stretch/>
          </p:blipFill>
          <p:spPr bwMode="auto">
            <a:xfrm>
              <a:off x="6693657" y="1554785"/>
              <a:ext cx="50223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25873" r="60348" b="20009"/>
            <a:stretch/>
          </p:blipFill>
          <p:spPr bwMode="auto">
            <a:xfrm>
              <a:off x="7259655" y="1554785"/>
              <a:ext cx="500712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0" t="27246" r="55523" b="21004"/>
            <a:stretch/>
          </p:blipFill>
          <p:spPr bwMode="auto">
            <a:xfrm>
              <a:off x="7824132" y="1554785"/>
              <a:ext cx="50823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9" t="22967" r="54696" b="21690"/>
            <a:stretch/>
          </p:blipFill>
          <p:spPr bwMode="auto">
            <a:xfrm>
              <a:off x="8396135" y="1554785"/>
              <a:ext cx="501292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4932040" y="3040385"/>
            <a:ext cx="3939742" cy="846299"/>
            <a:chOff x="4970953" y="3040385"/>
            <a:chExt cx="3939742" cy="846299"/>
          </a:xfrm>
        </p:grpSpPr>
        <p:sp>
          <p:nvSpPr>
            <p:cNvPr id="8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4970953" y="3814684"/>
              <a:ext cx="3939742" cy="72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pic>
          <p:nvPicPr>
            <p:cNvPr id="41" name="Picture 2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4" t="27271" r="51004" b="27271"/>
            <a:stretch/>
          </p:blipFill>
          <p:spPr bwMode="auto">
            <a:xfrm>
              <a:off x="4970953" y="3040385"/>
              <a:ext cx="56234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0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1" t="27842" r="56180" b="26710"/>
            <a:stretch/>
          </p:blipFill>
          <p:spPr bwMode="auto">
            <a:xfrm>
              <a:off x="5626057" y="3040385"/>
              <a:ext cx="55227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0" t="29890" r="66089" b="31955"/>
            <a:stretch/>
          </p:blipFill>
          <p:spPr bwMode="auto">
            <a:xfrm>
              <a:off x="6271087" y="3040385"/>
              <a:ext cx="631051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5" t="27071" r="54438" b="34559"/>
            <a:stretch/>
          </p:blipFill>
          <p:spPr bwMode="auto">
            <a:xfrm>
              <a:off x="7734359" y="3040385"/>
              <a:ext cx="56901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1" t="25286" r="53861" b="23074"/>
            <a:stretch/>
          </p:blipFill>
          <p:spPr bwMode="auto">
            <a:xfrm>
              <a:off x="8396135" y="3040385"/>
              <a:ext cx="51456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4" t="32314" r="58480" b="21437"/>
            <a:stretch/>
          </p:blipFill>
          <p:spPr bwMode="auto">
            <a:xfrm>
              <a:off x="6994895" y="3040385"/>
              <a:ext cx="64670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5088671" y="4625980"/>
            <a:ext cx="3783111" cy="871507"/>
            <a:chOff x="5188887" y="4558823"/>
            <a:chExt cx="3783111" cy="871507"/>
          </a:xfrm>
        </p:grpSpPr>
        <p:sp>
          <p:nvSpPr>
            <p:cNvPr id="31" name="Obdélník 6">
              <a:extLst>
                <a:ext uri="{FF2B5EF4-FFF2-40B4-BE49-F238E27FC236}">
                  <a16:creationId xmlns="" xmlns:a16="http://schemas.microsoft.com/office/drawing/2014/main" id="{4F03EBF6-EEA4-402B-9786-F1EF41A89D4B}"/>
                </a:ext>
              </a:extLst>
            </p:cNvPr>
            <p:cNvSpPr/>
            <p:nvPr/>
          </p:nvSpPr>
          <p:spPr bwMode="auto">
            <a:xfrm>
              <a:off x="5188887" y="5322330"/>
              <a:ext cx="3772585" cy="108000"/>
            </a:xfrm>
            <a:prstGeom prst="rect">
              <a:avLst/>
            </a:prstGeom>
            <a:pattFill prst="dkVert">
              <a:fgClr>
                <a:srgbClr val="333399"/>
              </a:fgClr>
              <a:bgClr>
                <a:srgbClr val="DAEDEF">
                  <a:lumMod val="50000"/>
                </a:srgbClr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0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0" t="19240" r="53754" b="18440"/>
            <a:stretch/>
          </p:blipFill>
          <p:spPr bwMode="auto">
            <a:xfrm>
              <a:off x="5188887" y="4558823"/>
              <a:ext cx="51402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39732" r="56078" b="19394"/>
            <a:stretch/>
          </p:blipFill>
          <p:spPr bwMode="auto">
            <a:xfrm>
              <a:off x="6376979" y="4558823"/>
              <a:ext cx="50972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0" t="9475" r="21572" b="8730"/>
            <a:stretch/>
          </p:blipFill>
          <p:spPr bwMode="auto">
            <a:xfrm>
              <a:off x="8200838" y="4558823"/>
              <a:ext cx="77116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0" descr="https://stillmedab.olympic.org/media/Images/OlympicOrg/News/2020/01/14/2020-01-14-YouYoung-inside-01.jpg?interpolation=lanczos-none&amp;resize=1060:*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026" y="4558823"/>
              <a:ext cx="516993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6" t="23580" r="54768" b="25064"/>
            <a:stretch/>
          </p:blipFill>
          <p:spPr bwMode="auto">
            <a:xfrm>
              <a:off x="5801724" y="4558823"/>
              <a:ext cx="476438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7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4" t="22381" r="53027" b="21966"/>
            <a:stretch/>
          </p:blipFill>
          <p:spPr bwMode="auto">
            <a:xfrm>
              <a:off x="6985516" y="4558823"/>
              <a:ext cx="50069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17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34"/>
    </mc:Choice>
    <mc:Fallback>
      <p:transition spd="slow" advTm="11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46" grpId="0"/>
      <p:bldP spid="32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endParaRPr lang="en-GB" sz="2000" smtClean="0"/>
          </a:p>
          <a:p>
            <a:pPr marL="342900" lvl="1" indent="-342900"/>
            <a:endParaRPr lang="en-GB" sz="1400"/>
          </a:p>
          <a:p>
            <a:pPr marL="342900" lvl="1" indent="-342900"/>
            <a:r>
              <a:rPr lang="en-GB" sz="2000" smtClean="0"/>
              <a:t>What </a:t>
            </a:r>
            <a:r>
              <a:rPr lang="en-GB" sz="2000"/>
              <a:t>determines the </a:t>
            </a:r>
            <a:r>
              <a:rPr lang="en-GB" sz="2000">
                <a:solidFill>
                  <a:srgbClr val="E46C0A"/>
                </a:solidFill>
              </a:rPr>
              <a:t>similarity of episodes</a:t>
            </a:r>
            <a:r>
              <a:rPr lang="en-GB" sz="2000"/>
              <a:t>?</a:t>
            </a:r>
          </a:p>
          <a:p>
            <a:pPr marL="742950" lvl="2" indent="-342900"/>
            <a:r>
              <a:rPr lang="en-GB" sz="1800"/>
              <a:t>Human point of view: </a:t>
            </a:r>
            <a:r>
              <a:rPr lang="en-GB" sz="1800" smtClean="0"/>
              <a:t>similar episodes contain the </a:t>
            </a:r>
            <a:r>
              <a:rPr lang="en-GB" sz="1800"/>
              <a:t>same type of actions</a:t>
            </a:r>
          </a:p>
          <a:p>
            <a:pPr marL="742950" lvl="2" indent="-342900"/>
            <a:r>
              <a:rPr lang="en-GB" sz="1800"/>
              <a:t>Computer point of view: </a:t>
            </a:r>
            <a:r>
              <a:rPr lang="en-GB" sz="1800" smtClean="0"/>
              <a:t>similar episodes have </a:t>
            </a:r>
            <a:r>
              <a:rPr lang="en-GB" sz="1800" smtClean="0">
                <a:solidFill>
                  <a:srgbClr val="E46C0A"/>
                </a:solidFill>
              </a:rPr>
              <a:t>shared </a:t>
            </a:r>
            <a:r>
              <a:rPr lang="en-GB" sz="1800">
                <a:solidFill>
                  <a:srgbClr val="E46C0A"/>
                </a:solidFill>
              </a:rPr>
              <a:t>motion </a:t>
            </a:r>
            <a:r>
              <a:rPr lang="en-GB" sz="1800" smtClean="0">
                <a:solidFill>
                  <a:srgbClr val="E46C0A"/>
                </a:solidFill>
              </a:rPr>
              <a:t>patterns</a:t>
            </a:r>
          </a:p>
          <a:p>
            <a:pPr marL="742950" lvl="2" indent="-342900"/>
            <a:endParaRPr lang="en-GB" sz="800" smtClean="0">
              <a:solidFill>
                <a:srgbClr val="E46C0A"/>
              </a:solidFill>
            </a:endParaRPr>
          </a:p>
          <a:p>
            <a:r>
              <a:rPr lang="en-GB" smtClean="0"/>
              <a:t>Is </a:t>
            </a:r>
            <a:r>
              <a:rPr lang="en-GB" smtClean="0">
                <a:solidFill>
                  <a:srgbClr val="E46C0A"/>
                </a:solidFill>
              </a:rPr>
              <a:t>temporal ordering </a:t>
            </a:r>
            <a:r>
              <a:rPr lang="en-GB" smtClean="0"/>
              <a:t>of patterns important?</a:t>
            </a:r>
          </a:p>
          <a:p>
            <a:pPr lvl="1"/>
            <a:r>
              <a:rPr lang="en-GB">
                <a:solidFill>
                  <a:srgbClr val="E46C0A"/>
                </a:solidFill>
              </a:rPr>
              <a:t>Order-free (OF) </a:t>
            </a:r>
            <a:r>
              <a:rPr lang="en-GB"/>
              <a:t>episode </a:t>
            </a:r>
            <a:r>
              <a:rPr lang="en-GB" smtClean="0"/>
              <a:t>matching:</a:t>
            </a:r>
            <a:endParaRPr lang="en-GB"/>
          </a:p>
          <a:p>
            <a:pPr marL="457200" lvl="1" indent="0">
              <a:buNone/>
            </a:pPr>
            <a:r>
              <a:rPr lang="en-GB" smtClean="0">
                <a:solidFill>
                  <a:srgbClr val="44546A"/>
                </a:solidFill>
              </a:rPr>
              <a:t>	  “</a:t>
            </a:r>
            <a:r>
              <a:rPr lang="en-GB">
                <a:solidFill>
                  <a:srgbClr val="44546A"/>
                </a:solidFill>
              </a:rPr>
              <a:t>Find figure-skating performances using similar elements</a:t>
            </a:r>
            <a:r>
              <a:rPr lang="en-GB" smtClean="0">
                <a:solidFill>
                  <a:srgbClr val="44546A"/>
                </a:solidFill>
              </a:rPr>
              <a:t>”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Order-sensitive </a:t>
            </a:r>
            <a:r>
              <a:rPr lang="en-GB">
                <a:solidFill>
                  <a:srgbClr val="E46C0A"/>
                </a:solidFill>
              </a:rPr>
              <a:t>(OS) </a:t>
            </a:r>
            <a:r>
              <a:rPr lang="en-GB"/>
              <a:t>episode </a:t>
            </a:r>
            <a:r>
              <a:rPr lang="en-GB" smtClean="0"/>
              <a:t>matching:</a:t>
            </a:r>
            <a:endParaRPr lang="en-GB"/>
          </a:p>
          <a:p>
            <a:pPr marL="273050" lvl="1" indent="79375">
              <a:buNone/>
              <a:tabLst>
                <a:tab pos="893763" algn="l"/>
              </a:tabLst>
            </a:pPr>
            <a:r>
              <a:rPr lang="en-GB">
                <a:solidFill>
                  <a:srgbClr val="44546A"/>
                </a:solidFill>
              </a:rPr>
              <a:t>	</a:t>
            </a:r>
            <a:r>
              <a:rPr lang="en-GB" smtClean="0">
                <a:solidFill>
                  <a:srgbClr val="44546A"/>
                </a:solidFill>
              </a:rPr>
              <a:t>   “</a:t>
            </a:r>
            <a:r>
              <a:rPr lang="en-GB">
                <a:solidFill>
                  <a:srgbClr val="44546A"/>
                </a:solidFill>
              </a:rPr>
              <a:t>Find figure-skating performances with similar choreographies</a:t>
            </a:r>
            <a:r>
              <a:rPr lang="en-GB" smtClean="0">
                <a:solidFill>
                  <a:srgbClr val="44546A"/>
                </a:solidFill>
              </a:rPr>
              <a:t>”</a:t>
            </a:r>
          </a:p>
          <a:p>
            <a:pPr lvl="1"/>
            <a:endParaRPr lang="en-GB"/>
          </a:p>
          <a:p>
            <a:pPr lvl="1"/>
            <a:endParaRPr lang="en-GB"/>
          </a:p>
          <a:p>
            <a:pPr lvl="1"/>
            <a:endParaRPr lang="en-GB" smtClean="0"/>
          </a:p>
          <a:p>
            <a:pPr lvl="1"/>
            <a:endParaRPr lang="en-GB"/>
          </a:p>
          <a:p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Episode Matching</a:t>
            </a:r>
            <a:endParaRPr lang="en-GB"/>
          </a:p>
        </p:txBody>
      </p:sp>
      <p:sp>
        <p:nvSpPr>
          <p:cNvPr id="54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3843957" y="5228471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927206" y="6225803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5960758" y="6225803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55576" y="140348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</a:t>
            </a:r>
            <a:r>
              <a:rPr lang="en-GB" baseline="-25000" smtClean="0"/>
              <a:t>1</a:t>
            </a:r>
            <a:endParaRPr lang="en-GB" baseline="-25000"/>
          </a:p>
        </p:txBody>
      </p:sp>
      <p:sp>
        <p:nvSpPr>
          <p:cNvPr id="20" name="TextovéPole 19"/>
          <p:cNvSpPr txBox="1"/>
          <p:nvPr/>
        </p:nvSpPr>
        <p:spPr>
          <a:xfrm>
            <a:off x="6012701" y="140348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</a:t>
            </a:r>
            <a:r>
              <a:rPr lang="en-GB" baseline="-25000" smtClean="0"/>
              <a:t>3</a:t>
            </a:r>
            <a:endParaRPr lang="en-GB" baseline="-25000"/>
          </a:p>
        </p:txBody>
      </p:sp>
      <p:sp>
        <p:nvSpPr>
          <p:cNvPr id="21" name="TextovéPole 20"/>
          <p:cNvSpPr txBox="1"/>
          <p:nvPr/>
        </p:nvSpPr>
        <p:spPr>
          <a:xfrm>
            <a:off x="3551742" y="140348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</a:t>
            </a:r>
            <a:r>
              <a:rPr lang="en-GB" baseline="-25000" smtClean="0"/>
              <a:t>2</a:t>
            </a:r>
            <a:endParaRPr lang="en-GB" baseline="-25000"/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2699793" y="5538624"/>
            <a:ext cx="1605678" cy="565563"/>
          </a:xfrm>
          <a:prstGeom prst="straightConnector1">
            <a:avLst/>
          </a:prstGeom>
          <a:ln w="12700">
            <a:solidFill>
              <a:srgbClr val="44546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1735376" y="5466426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44546A"/>
                </a:solidFill>
              </a:rPr>
              <a:t>OF-similarity: 1</a:t>
            </a:r>
          </a:p>
          <a:p>
            <a:r>
              <a:rPr lang="en-GB" sz="1400" smtClean="0">
                <a:solidFill>
                  <a:srgbClr val="44546A"/>
                </a:solidFill>
              </a:rPr>
              <a:t>OS-similarity: 1</a:t>
            </a:r>
            <a:endParaRPr lang="en-GB" sz="1400">
              <a:solidFill>
                <a:srgbClr val="44546A"/>
              </a:solidFill>
            </a:endParaRPr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4775503" y="5538624"/>
            <a:ext cx="1904650" cy="565563"/>
          </a:xfrm>
          <a:prstGeom prst="straightConnector1">
            <a:avLst/>
          </a:prstGeom>
          <a:ln w="12700">
            <a:solidFill>
              <a:srgbClr val="44546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6161582" y="5466426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44546A"/>
                </a:solidFill>
              </a:rPr>
              <a:t>OF-similarity: 1</a:t>
            </a:r>
          </a:p>
          <a:p>
            <a:r>
              <a:rPr lang="en-GB" sz="1400" smtClean="0">
                <a:solidFill>
                  <a:srgbClr val="44546A"/>
                </a:solidFill>
              </a:rPr>
              <a:t>OS-similarity: 0</a:t>
            </a:r>
            <a:endParaRPr lang="en-GB" sz="1400">
              <a:solidFill>
                <a:srgbClr val="44546A"/>
              </a:solidFill>
            </a:endParaRPr>
          </a:p>
        </p:txBody>
      </p:sp>
      <p:sp>
        <p:nvSpPr>
          <p:cNvPr id="40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260082" y="1505192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386206" y="1505192"/>
            <a:ext cx="322761" cy="16200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2515748" y="1505192"/>
            <a:ext cx="531653" cy="16200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999713" y="1505192"/>
            <a:ext cx="322761" cy="16200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004600" y="1505192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071471" y="1505192"/>
            <a:ext cx="468000" cy="162000"/>
          </a:xfrm>
          <a:prstGeom prst="rect">
            <a:avLst/>
          </a:prstGeom>
          <a:pattFill prst="dkVert">
            <a:fgClr>
              <a:srgbClr val="00B0F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5343514" y="1505192"/>
            <a:ext cx="432000" cy="16200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1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839354" y="1505192"/>
            <a:ext cx="322761" cy="16200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2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6441889" y="1505192"/>
            <a:ext cx="1863093" cy="165916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5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7823851" y="1505192"/>
            <a:ext cx="322761" cy="162000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6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7100464" y="1505192"/>
            <a:ext cx="396000" cy="162000"/>
          </a:xfrm>
          <a:prstGeom prst="rect">
            <a:avLst/>
          </a:prstGeom>
          <a:pattFill prst="dkVert">
            <a:fgClr>
              <a:schemeClr val="accent2">
                <a:lumMod val="75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6433315" y="1505192"/>
            <a:ext cx="322761" cy="16200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1290335" y="1156955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FFC000"/>
                </a:solidFill>
              </a:rPr>
              <a:t>spin</a:t>
            </a:r>
            <a:endParaRPr lang="en-GB" sz="1400">
              <a:solidFill>
                <a:srgbClr val="FFC000"/>
              </a:solidFill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1907704" y="1156955"/>
            <a:ext cx="49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00B050"/>
                </a:solidFill>
              </a:rPr>
              <a:t>Axel</a:t>
            </a:r>
            <a:endParaRPr lang="en-GB" sz="1400">
              <a:solidFill>
                <a:srgbClr val="00B050"/>
              </a:solidFill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2571519" y="1156955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rgbClr val="FF3399"/>
                </a:solidFill>
              </a:rPr>
              <a:t>Flip</a:t>
            </a:r>
            <a:endParaRPr lang="en-GB" sz="1400">
              <a:solidFill>
                <a:srgbClr val="FF3399"/>
              </a:solidFill>
            </a:endParaRPr>
          </a:p>
        </p:txBody>
      </p:sp>
      <p:sp>
        <p:nvSpPr>
          <p:cNvPr id="65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1378190" y="1446343"/>
            <a:ext cx="324000" cy="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6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2504788" y="1446343"/>
            <a:ext cx="540000" cy="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7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1999170" y="1446343"/>
            <a:ext cx="324000" cy="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8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067944" y="1446343"/>
            <a:ext cx="468000" cy="0"/>
          </a:xfrm>
          <a:prstGeom prst="rect">
            <a:avLst/>
          </a:prstGeom>
          <a:pattFill prst="dkVert">
            <a:fgClr>
              <a:srgbClr val="00B0F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9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5339987" y="1446343"/>
            <a:ext cx="432000" cy="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0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4835827" y="1446343"/>
            <a:ext cx="322761" cy="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1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7828619" y="1446343"/>
            <a:ext cx="322761" cy="0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2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7105232" y="1446343"/>
            <a:ext cx="396000" cy="0"/>
          </a:xfrm>
          <a:prstGeom prst="rect">
            <a:avLst/>
          </a:prstGeom>
          <a:pattFill prst="dkVert">
            <a:fgClr>
              <a:schemeClr val="accent2">
                <a:lumMod val="75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3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6438083" y="1446343"/>
            <a:ext cx="322761" cy="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458292" y="1505192"/>
            <a:ext cx="161380" cy="165916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4" name="Obdélník 73"/>
          <p:cNvSpPr/>
          <p:nvPr/>
        </p:nvSpPr>
        <p:spPr>
          <a:xfrm>
            <a:off x="6518773" y="1505192"/>
            <a:ext cx="161380" cy="165916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3433881" y="509709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</a:t>
            </a:r>
            <a:r>
              <a:rPr lang="en-GB" baseline="-25000" smtClean="0"/>
              <a:t>1</a:t>
            </a:r>
            <a:endParaRPr lang="en-GB" baseline="-25000"/>
          </a:p>
        </p:txBody>
      </p:sp>
      <p:sp>
        <p:nvSpPr>
          <p:cNvPr id="61" name="TextovéPole 60"/>
          <p:cNvSpPr txBox="1"/>
          <p:nvPr/>
        </p:nvSpPr>
        <p:spPr>
          <a:xfrm>
            <a:off x="1547664" y="610418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</a:t>
            </a:r>
            <a:r>
              <a:rPr lang="en-GB" baseline="-25000" smtClean="0"/>
              <a:t>2</a:t>
            </a:r>
            <a:endParaRPr lang="en-GB" baseline="-25000"/>
          </a:p>
        </p:txBody>
      </p:sp>
      <p:sp>
        <p:nvSpPr>
          <p:cNvPr id="62" name="TextovéPole 61"/>
          <p:cNvSpPr txBox="1"/>
          <p:nvPr/>
        </p:nvSpPr>
        <p:spPr>
          <a:xfrm>
            <a:off x="5483797" y="610418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</a:t>
            </a:r>
            <a:r>
              <a:rPr lang="en-GB" baseline="-25000" smtClean="0"/>
              <a:t>3</a:t>
            </a:r>
            <a:endParaRPr lang="en-GB" baseline="-25000"/>
          </a:p>
        </p:txBody>
      </p:sp>
      <p:sp>
        <p:nvSpPr>
          <p:cNvPr id="76" name="Obdélník 75"/>
          <p:cNvSpPr/>
          <p:nvPr/>
        </p:nvSpPr>
        <p:spPr>
          <a:xfrm>
            <a:off x="4045864" y="5228471"/>
            <a:ext cx="161380" cy="165916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7" name="Obdélník 76"/>
          <p:cNvSpPr/>
          <p:nvPr/>
        </p:nvSpPr>
        <p:spPr>
          <a:xfrm>
            <a:off x="2078957" y="6225803"/>
            <a:ext cx="161380" cy="165916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7176405" y="6225803"/>
            <a:ext cx="161380" cy="165916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9" name="Obdélník 78"/>
          <p:cNvSpPr/>
          <p:nvPr/>
        </p:nvSpPr>
        <p:spPr>
          <a:xfrm>
            <a:off x="4915438" y="5228471"/>
            <a:ext cx="161380" cy="165916"/>
          </a:xfrm>
          <a:prstGeom prst="rect">
            <a:avLst/>
          </a:prstGeom>
          <a:pattFill prst="pct80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3104877" y="6225803"/>
            <a:ext cx="161380" cy="165916"/>
          </a:xfrm>
          <a:prstGeom prst="rect">
            <a:avLst/>
          </a:prstGeom>
          <a:pattFill prst="pct80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1" name="Obdélník 80"/>
          <p:cNvSpPr/>
          <p:nvPr/>
        </p:nvSpPr>
        <p:spPr>
          <a:xfrm>
            <a:off x="6270355" y="6225803"/>
            <a:ext cx="161380" cy="165916"/>
          </a:xfrm>
          <a:prstGeom prst="rect">
            <a:avLst/>
          </a:prstGeom>
          <a:pattFill prst="pct80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</a:pPr>
            <a:endParaRPr lang="en-GB" sz="1264" ker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5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61"/>
    </mc:Choice>
    <mc:Fallback>
      <p:transition spd="slow" advTm="10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4" grpId="0" animBg="1"/>
      <p:bldP spid="44" grpId="0" animBg="1"/>
      <p:bldP spid="39" grpId="0" animBg="1"/>
      <p:bldP spid="18" grpId="0"/>
      <p:bldP spid="20" grpId="0"/>
      <p:bldP spid="21" grpId="0"/>
      <p:bldP spid="40" grpId="0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5" grpId="0" animBg="1"/>
      <p:bldP spid="74" grpId="0" animBg="1"/>
      <p:bldP spid="60" grpId="0"/>
      <p:bldP spid="61" grpId="0"/>
      <p:bldP spid="62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7965" x="1219200" y="1760538"/>
          <p14:tracePt t="48095" x="1227138" y="1760538"/>
          <p14:tracePt t="48110" x="1241425" y="1760538"/>
          <p14:tracePt t="48134" x="1249363" y="1760538"/>
          <p14:tracePt t="48150" x="1265238" y="1760538"/>
          <p14:tracePt t="48165" x="1287463" y="1760538"/>
          <p14:tracePt t="48166" x="1303338" y="1760538"/>
          <p14:tracePt t="48182" x="1355725" y="1760538"/>
          <p14:tracePt t="48198" x="1393825" y="1760538"/>
          <p14:tracePt t="48214" x="1425575" y="1760538"/>
          <p14:tracePt t="48225" x="1447800" y="1760538"/>
          <p14:tracePt t="48246" x="1470025" y="1760538"/>
          <p14:tracePt t="48259" x="1485900" y="1760538"/>
          <p14:tracePt t="48275" x="1508125" y="1760538"/>
          <p14:tracePt t="48292" x="1570038" y="1760538"/>
          <p14:tracePt t="48309" x="1646238" y="1760538"/>
          <p14:tracePt t="48325" x="1722438" y="1760538"/>
          <p14:tracePt t="48342" x="1752600" y="1760538"/>
          <p14:tracePt t="48359" x="1760538" y="1760538"/>
          <p14:tracePt t="48374" x="1768475" y="1760538"/>
          <p14:tracePt t="48392" x="1774825" y="1760538"/>
          <p14:tracePt t="48408" x="1806575" y="1760538"/>
          <p14:tracePt t="48424" x="1866900" y="1760538"/>
          <p14:tracePt t="48441" x="1927225" y="1752600"/>
          <p14:tracePt t="48458" x="1958975" y="1752600"/>
          <p14:tracePt t="48474" x="1965325" y="1752600"/>
          <p14:tracePt t="48517" x="1973263" y="1752600"/>
          <p14:tracePt t="48542" x="1989138" y="1752600"/>
          <p14:tracePt t="48550" x="1997075" y="1752600"/>
          <p14:tracePt t="48557" x="2019300" y="1752600"/>
          <p14:tracePt t="48558" x="2095500" y="1752600"/>
          <p14:tracePt t="48574" x="2217738" y="1752600"/>
          <p14:tracePt t="48591" x="2293938" y="1752600"/>
          <p14:tracePt t="48607" x="2370138" y="1752600"/>
          <p14:tracePt t="48624" x="2384425" y="1752600"/>
          <p14:tracePt t="48640" x="2392363" y="1752600"/>
          <p14:tracePt t="48678" x="2408238" y="1752600"/>
          <p14:tracePt t="48679" x="2430463" y="1752600"/>
          <p14:tracePt t="48690" x="2460625" y="1752600"/>
          <p14:tracePt t="48708" x="2492375" y="1752600"/>
          <p14:tracePt t="48723" x="2506663" y="1752600"/>
          <p14:tracePt t="48740" x="2530475" y="1752600"/>
          <p14:tracePt t="48757" x="2560638" y="1752600"/>
          <p14:tracePt t="48774" x="2613025" y="1760538"/>
          <p14:tracePt t="48790" x="2689225" y="1760538"/>
          <p14:tracePt t="48807" x="2781300" y="1774825"/>
          <p14:tracePt t="48823" x="2857500" y="1774825"/>
          <p14:tracePt t="48841" x="2895600" y="1798638"/>
          <p14:tracePt t="48856" x="2911475" y="1798638"/>
          <p14:tracePt t="48873" x="2925763" y="1806575"/>
          <p14:tracePt t="48890" x="2949575" y="1812925"/>
          <p14:tracePt t="48907" x="2987675" y="1812925"/>
          <p14:tracePt t="48923" x="3032125" y="1820863"/>
          <p14:tracePt t="48940" x="3070225" y="1836738"/>
          <p14:tracePt t="48956" x="3094038" y="1844675"/>
          <p14:tracePt t="48973" x="3132138" y="1866900"/>
          <p14:tracePt t="48990" x="3146425" y="1874838"/>
          <p14:tracePt t="49007" x="3154363" y="1882775"/>
          <p14:tracePt t="49023" x="3192463" y="1882775"/>
          <p14:tracePt t="49040" x="3208338" y="1882775"/>
          <p14:tracePt t="49056" x="3222625" y="1882775"/>
          <p14:tracePt t="49073" x="3230563" y="1882775"/>
          <p14:tracePt t="49089" x="3238500" y="1882775"/>
          <p14:tracePt t="49106" x="3246438" y="1882775"/>
          <p14:tracePt t="49122" x="3254375" y="1882775"/>
          <p14:tracePt t="49246" x="3254375" y="1889125"/>
          <p14:tracePt t="49285" x="3246438" y="1889125"/>
          <p14:tracePt t="49291" x="3238500" y="1889125"/>
          <p14:tracePt t="49305" x="3230563" y="1889125"/>
          <p14:tracePt t="49306" x="3208338" y="1889125"/>
          <p14:tracePt t="49323" x="3200400" y="1882775"/>
          <p14:tracePt t="49339" x="3184525" y="1874838"/>
          <p14:tracePt t="49356" x="3178175" y="1874838"/>
          <p14:tracePt t="49390" x="3170238" y="1866900"/>
          <p14:tracePt t="49391" x="3162300" y="1858963"/>
          <p14:tracePt t="49405" x="3162300" y="1851025"/>
          <p14:tracePt t="49422" x="3162300" y="1828800"/>
          <p14:tracePt t="49438" x="3162300" y="1820863"/>
          <p14:tracePt t="49455" x="3162300" y="1812925"/>
          <p14:tracePt t="49471" x="3162300" y="1806575"/>
          <p14:tracePt t="49542" x="3154363" y="1806575"/>
          <p14:tracePt t="49566" x="3132138" y="1806575"/>
          <p14:tracePt t="49574" x="3108325" y="1806575"/>
          <p14:tracePt t="49582" x="3078163" y="1806575"/>
          <p14:tracePt t="49588" x="2987675" y="1820863"/>
          <p14:tracePt t="49604" x="2849563" y="1820863"/>
          <p14:tracePt t="49604" x="2789238" y="1820863"/>
          <p14:tracePt t="49622" x="2674938" y="1820863"/>
          <p14:tracePt t="49638" x="2606675" y="1820863"/>
          <p14:tracePt t="49654" x="2544763" y="1820863"/>
          <p14:tracePt t="49671" x="2492375" y="1820863"/>
          <p14:tracePt t="49689" x="2422525" y="1820863"/>
          <p14:tracePt t="49704" x="2378075" y="1820863"/>
          <p14:tracePt t="49722" x="2301875" y="1820863"/>
          <p14:tracePt t="49737" x="2255838" y="1820863"/>
          <p14:tracePt t="49755" x="2187575" y="1812925"/>
          <p14:tracePt t="49771" x="2111375" y="1806575"/>
          <p14:tracePt t="49788" x="2049463" y="1806575"/>
          <p14:tracePt t="49805" x="2003425" y="1806575"/>
          <p14:tracePt t="49822" x="1951038" y="1806575"/>
          <p14:tracePt t="49838" x="1927225" y="1806575"/>
          <p14:tracePt t="49854" x="1897063" y="1806575"/>
          <p14:tracePt t="49870" x="1844675" y="1806575"/>
          <p14:tracePt t="49887" x="1798638" y="1806575"/>
          <p14:tracePt t="49904" x="1730375" y="1790700"/>
          <p14:tracePt t="49920" x="1692275" y="1790700"/>
          <p14:tracePt t="49937" x="1630363" y="1790700"/>
          <p14:tracePt t="49953" x="1600200" y="1790700"/>
          <p14:tracePt t="49970" x="1554163" y="1790700"/>
          <p14:tracePt t="49987" x="1524000" y="1790700"/>
          <p14:tracePt t="50004" x="1485900" y="1790700"/>
          <p14:tracePt t="50020" x="1463675" y="1790700"/>
          <p14:tracePt t="50037" x="1455738" y="1790700"/>
          <p14:tracePt t="50119" x="1447800" y="1790700"/>
          <p14:tracePt t="50127" x="1439863" y="1790700"/>
          <p14:tracePt t="50133" x="1425575" y="1790700"/>
          <p14:tracePt t="50158" x="1417638" y="1790700"/>
          <p14:tracePt t="50158" x="1401763" y="1790700"/>
          <p14:tracePt t="50174" x="1393825" y="1790700"/>
          <p14:tracePt t="50175" x="1379538" y="1790700"/>
          <p14:tracePt t="50186" x="1349375" y="1782763"/>
          <p14:tracePt t="50204" x="1333500" y="1782763"/>
          <p14:tracePt t="50220" x="1317625" y="1782763"/>
          <p14:tracePt t="5031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70"/>
          </a:xfrm>
        </p:spPr>
        <p:txBody>
          <a:bodyPr/>
          <a:lstStyle/>
          <a:p>
            <a:endParaRPr lang="en-GB"/>
          </a:p>
          <a:p>
            <a:pPr marL="0" indent="0">
              <a:buNone/>
            </a:pPr>
            <a:endParaRPr lang="en-GB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Our Objective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1916832"/>
            <a:ext cx="7776864" cy="230250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252000" tIns="180000" rIns="252000" bIns="1800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/>
              <a:t>Design </a:t>
            </a:r>
            <a:r>
              <a:rPr lang="en-GB" sz="2400">
                <a:solidFill>
                  <a:srgbClr val="E46C0A"/>
                </a:solidFill>
              </a:rPr>
              <a:t>episode matching </a:t>
            </a:r>
            <a:r>
              <a:rPr lang="en-GB" sz="2400"/>
              <a:t>that</a:t>
            </a:r>
          </a:p>
          <a:p>
            <a:pPr marL="452438" lvl="1" indent="-352425" defTabSz="893763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GB" sz="2400"/>
              <a:t>c</a:t>
            </a:r>
            <a:r>
              <a:rPr lang="en-GB" sz="2400" smtClean="0"/>
              <a:t>aptures the </a:t>
            </a:r>
            <a:r>
              <a:rPr lang="en-GB" sz="2400" smtClean="0">
                <a:solidFill>
                  <a:srgbClr val="E46C0A"/>
                </a:solidFill>
              </a:rPr>
              <a:t>semantic similarity </a:t>
            </a:r>
            <a:r>
              <a:rPr lang="en-GB" sz="2400" smtClean="0"/>
              <a:t>of episodes</a:t>
            </a:r>
          </a:p>
          <a:p>
            <a:pPr marL="452438" lvl="1" indent="-352425" defTabSz="893763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GB" sz="2400" smtClean="0"/>
              <a:t>supports </a:t>
            </a:r>
            <a:r>
              <a:rPr lang="en-GB" sz="2400"/>
              <a:t>both </a:t>
            </a:r>
            <a:r>
              <a:rPr lang="en-GB" sz="2400">
                <a:solidFill>
                  <a:srgbClr val="E46C0A"/>
                </a:solidFill>
              </a:rPr>
              <a:t>order-free and order-sensitive </a:t>
            </a:r>
            <a:r>
              <a:rPr lang="en-GB" sz="2400" smtClean="0"/>
              <a:t>similarity</a:t>
            </a:r>
            <a:endParaRPr lang="en-GB" sz="2400"/>
          </a:p>
          <a:p>
            <a:pPr marL="452438" lvl="1" indent="-352425" defTabSz="893763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GB" sz="2400" smtClean="0"/>
              <a:t>allows </a:t>
            </a:r>
            <a:r>
              <a:rPr lang="en-GB" sz="2400">
                <a:solidFill>
                  <a:srgbClr val="E46C0A"/>
                </a:solidFill>
              </a:rPr>
              <a:t>scalable</a:t>
            </a:r>
            <a:r>
              <a:rPr lang="en-GB" sz="2400"/>
              <a:t> </a:t>
            </a:r>
            <a:r>
              <a:rPr lang="en-GB" sz="2400">
                <a:solidFill>
                  <a:srgbClr val="E46C0A"/>
                </a:solidFill>
              </a:rPr>
              <a:t>retrieval</a:t>
            </a:r>
            <a:r>
              <a:rPr lang="en-GB" sz="2400"/>
              <a:t> of human motion episodes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0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6"/>
    </mc:Choice>
    <mc:Fallback>
      <p:transition spd="slow" advTm="1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/>
              <a:t>Towards Scalable Retrieval </a:t>
            </a:r>
            <a:r>
              <a:rPr lang="en-GB" sz="3000" smtClean="0"/>
              <a:t>of Episodes (talk outline)</a:t>
            </a:r>
            <a:endParaRPr lang="en-GB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Start: </a:t>
            </a:r>
            <a:r>
              <a:rPr lang="en-US" sz="2400" smtClean="0">
                <a:solidFill>
                  <a:srgbClr val="E46C0A"/>
                </a:solidFill>
              </a:rPr>
              <a:t>Trivial episode matching </a:t>
            </a:r>
            <a:r>
              <a:rPr lang="en-US" sz="2400" smtClean="0"/>
              <a:t>using </a:t>
            </a:r>
            <a:r>
              <a:rPr lang="en-US" sz="2400" smtClean="0">
                <a:solidFill>
                  <a:srgbClr val="E46C0A"/>
                </a:solidFill>
              </a:rPr>
              <a:t>DTW</a:t>
            </a:r>
          </a:p>
          <a:p>
            <a:endParaRPr lang="en-US" sz="1400"/>
          </a:p>
          <a:p>
            <a:r>
              <a:rPr lang="en-US" sz="2400" smtClean="0"/>
              <a:t>Road 1: </a:t>
            </a:r>
            <a:r>
              <a:rPr lang="en-US" sz="2400" smtClean="0">
                <a:solidFill>
                  <a:srgbClr val="E46C0A"/>
                </a:solidFill>
              </a:rPr>
              <a:t>Pose-based episode matching </a:t>
            </a:r>
            <a:r>
              <a:rPr lang="en-US" sz="2400" smtClean="0"/>
              <a:t>using </a:t>
            </a:r>
            <a:r>
              <a:rPr lang="en-US" sz="2400" smtClean="0">
                <a:solidFill>
                  <a:srgbClr val="E46C0A"/>
                </a:solidFill>
              </a:rPr>
              <a:t>NNs</a:t>
            </a:r>
          </a:p>
          <a:p>
            <a:pPr lvl="1"/>
            <a:r>
              <a:rPr lang="en-US" sz="2200" smtClean="0"/>
              <a:t>State-of-the-art solution for processing motion actions</a:t>
            </a:r>
          </a:p>
          <a:p>
            <a:pPr lvl="1"/>
            <a:r>
              <a:rPr lang="en-US" sz="2200" smtClean="0"/>
              <a:t>Does it work for episodes?</a:t>
            </a:r>
          </a:p>
          <a:p>
            <a:pPr lvl="2"/>
            <a:r>
              <a:rPr lang="en-US" sz="2000" smtClean="0"/>
              <a:t>Yes, but with limitations</a:t>
            </a:r>
          </a:p>
          <a:p>
            <a:pPr lvl="1"/>
            <a:endParaRPr lang="en-US" sz="1400" dirty="0"/>
          </a:p>
          <a:p>
            <a:r>
              <a:rPr lang="en-US" sz="2400" smtClean="0"/>
              <a:t>Road 2: </a:t>
            </a:r>
            <a:r>
              <a:rPr lang="en-US" sz="2400" smtClean="0">
                <a:solidFill>
                  <a:srgbClr val="E46C0A"/>
                </a:solidFill>
              </a:rPr>
              <a:t>Segment-level episode matching </a:t>
            </a:r>
            <a:r>
              <a:rPr lang="en-US" sz="2400" smtClean="0"/>
              <a:t>using </a:t>
            </a:r>
            <a:r>
              <a:rPr lang="en-US" sz="2400" smtClean="0">
                <a:solidFill>
                  <a:srgbClr val="E46C0A"/>
                </a:solidFill>
              </a:rPr>
              <a:t>Motion Words</a:t>
            </a:r>
          </a:p>
          <a:p>
            <a:pPr lvl="1"/>
            <a:r>
              <a:rPr lang="en-US" sz="2200" smtClean="0"/>
              <a:t>Uses recent text-like representation of skeleton sequences</a:t>
            </a:r>
          </a:p>
          <a:p>
            <a:pPr lvl="1"/>
            <a:r>
              <a:rPr lang="en-US" sz="2200" smtClean="0"/>
              <a:t>Allows efficient text-based processing</a:t>
            </a:r>
          </a:p>
          <a:p>
            <a:pPr lvl="1"/>
            <a:r>
              <a:rPr lang="en-GB" sz="2200"/>
              <a:t>Supports both order-free and order-sensitive episode matching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5"/>
    </mc:Choice>
    <mc:Fallback>
      <p:transition spd="slow" advTm="2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Before Start: Experimental Evaluation Setup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mtClean="0"/>
              <a:t>Data: 3D skeleton sequences from </a:t>
            </a:r>
            <a:r>
              <a:rPr lang="en-GB"/>
              <a:t>HDM05 </a:t>
            </a:r>
            <a:r>
              <a:rPr lang="en-GB" smtClean="0"/>
              <a:t>dataset</a:t>
            </a:r>
          </a:p>
          <a:p>
            <a:pPr lvl="1"/>
            <a:r>
              <a:rPr lang="en-GB" smtClean="0">
                <a:solidFill>
                  <a:srgbClr val="E46C0A"/>
                </a:solidFill>
              </a:rPr>
              <a:t>17 scenarios</a:t>
            </a:r>
            <a:r>
              <a:rPr lang="en-GB" smtClean="0"/>
              <a:t>, several actors -&gt; </a:t>
            </a:r>
            <a:r>
              <a:rPr lang="en-GB" smtClean="0">
                <a:solidFill>
                  <a:srgbClr val="E46C0A"/>
                </a:solidFill>
              </a:rPr>
              <a:t>241 </a:t>
            </a:r>
            <a:r>
              <a:rPr lang="en-GB">
                <a:solidFill>
                  <a:srgbClr val="E46C0A"/>
                </a:solidFill>
              </a:rPr>
              <a:t>episodes </a:t>
            </a:r>
          </a:p>
          <a:p>
            <a:pPr lvl="2"/>
            <a:r>
              <a:rPr lang="en-GB" smtClean="0"/>
              <a:t>130 types of actions</a:t>
            </a:r>
          </a:p>
          <a:p>
            <a:pPr lvl="1"/>
            <a:r>
              <a:rPr lang="en-GB" smtClean="0">
                <a:solidFill>
                  <a:srgbClr val="44546A"/>
                </a:solidFill>
              </a:rPr>
              <a:t>Original dataset</a:t>
            </a:r>
            <a:endParaRPr lang="cs-CZ" smtClean="0">
              <a:solidFill>
                <a:srgbClr val="44546A"/>
              </a:solidFill>
            </a:endParaRPr>
          </a:p>
          <a:p>
            <a:pPr lvl="2"/>
            <a:r>
              <a:rPr lang="cs-CZ" smtClean="0"/>
              <a:t>Original </a:t>
            </a:r>
            <a:r>
              <a:rPr lang="en-GB" smtClean="0"/>
              <a:t>HDM05 </a:t>
            </a:r>
            <a:r>
              <a:rPr lang="cs-CZ" smtClean="0"/>
              <a:t>episodes</a:t>
            </a:r>
            <a:r>
              <a:rPr lang="en-GB" smtClean="0"/>
              <a:t>, episode-scenario GT</a:t>
            </a:r>
            <a:endParaRPr lang="cs-CZ" smtClean="0"/>
          </a:p>
          <a:p>
            <a:pPr lvl="2"/>
            <a:r>
              <a:rPr lang="en-GB" smtClean="0">
                <a:solidFill>
                  <a:srgbClr val="E46C0A"/>
                </a:solidFill>
              </a:rPr>
              <a:t>Tests the ability to find shared motion patterns</a:t>
            </a:r>
            <a:endParaRPr lang="cs-CZ" smtClean="0"/>
          </a:p>
          <a:p>
            <a:pPr lvl="1"/>
            <a:r>
              <a:rPr lang="cs-CZ" smtClean="0">
                <a:solidFill>
                  <a:srgbClr val="44546A"/>
                </a:solidFill>
              </a:rPr>
              <a:t>Mixed dataset</a:t>
            </a:r>
          </a:p>
          <a:p>
            <a:pPr lvl="2"/>
            <a:r>
              <a:rPr lang="cs-CZ" smtClean="0"/>
              <a:t>Some episodes have altered action ordering</a:t>
            </a:r>
          </a:p>
          <a:p>
            <a:pPr lvl="2"/>
            <a:r>
              <a:rPr lang="en-GB" smtClean="0">
                <a:solidFill>
                  <a:srgbClr val="E46C0A"/>
                </a:solidFill>
              </a:rPr>
              <a:t>Tests the o</a:t>
            </a:r>
            <a:r>
              <a:rPr lang="cs-CZ" smtClean="0">
                <a:solidFill>
                  <a:srgbClr val="E46C0A"/>
                </a:solidFill>
              </a:rPr>
              <a:t>rder-</a:t>
            </a:r>
            <a:r>
              <a:rPr lang="en-GB" smtClean="0">
                <a:solidFill>
                  <a:srgbClr val="E46C0A"/>
                </a:solidFill>
              </a:rPr>
              <a:t>sensitivity</a:t>
            </a:r>
            <a:endParaRPr lang="en-GB"/>
          </a:p>
          <a:p>
            <a:pPr marL="457200" lvl="1" indent="0">
              <a:buNone/>
            </a:pPr>
            <a:endParaRPr lang="en-GB" sz="1000" smtClean="0"/>
          </a:p>
          <a:p>
            <a:r>
              <a:rPr lang="en-GB" smtClean="0"/>
              <a:t>Task: </a:t>
            </a:r>
            <a:r>
              <a:rPr lang="en-GB" smtClean="0">
                <a:solidFill>
                  <a:srgbClr val="E46C0A"/>
                </a:solidFill>
              </a:rPr>
              <a:t>k*NN search</a:t>
            </a:r>
          </a:p>
          <a:p>
            <a:pPr lvl="1"/>
            <a:r>
              <a:rPr lang="en-GB"/>
              <a:t>k* = number of GT episodes for a given query</a:t>
            </a:r>
            <a:endParaRPr lang="en-GB" sz="1050"/>
          </a:p>
          <a:p>
            <a:pPr lvl="1"/>
            <a:r>
              <a:rPr lang="en-GB" smtClean="0"/>
              <a:t>Implementation: sequential scan, leave-one-out approach</a:t>
            </a:r>
          </a:p>
          <a:p>
            <a:pPr lvl="1"/>
            <a:r>
              <a:rPr lang="en-GB" smtClean="0"/>
              <a:t>Evaluation measures:</a:t>
            </a:r>
          </a:p>
          <a:p>
            <a:pPr lvl="2"/>
            <a:r>
              <a:rPr lang="en-GB" smtClean="0">
                <a:solidFill>
                  <a:srgbClr val="E46C0A"/>
                </a:solidFill>
              </a:rPr>
              <a:t>Average precision (=recall)</a:t>
            </a:r>
          </a:p>
          <a:p>
            <a:pPr lvl="2"/>
            <a:r>
              <a:rPr lang="en-GB" smtClean="0">
                <a:solidFill>
                  <a:srgbClr val="E46C0A"/>
                </a:solidFill>
              </a:rPr>
              <a:t>Average query processing time</a:t>
            </a:r>
          </a:p>
          <a:p>
            <a:endParaRPr lang="en-GB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43429"/>
              </p:ext>
            </p:extLst>
          </p:nvPr>
        </p:nvGraphicFramePr>
        <p:xfrm>
          <a:off x="6057270" y="1799456"/>
          <a:ext cx="2691194" cy="213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017"/>
                <a:gridCol w="2047177"/>
              </a:tblGrid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Order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Performed</a:t>
                      </a:r>
                      <a:r>
                        <a:rPr lang="cs-CZ" sz="1400" baseline="0" smtClean="0">
                          <a:solidFill>
                            <a:srgbClr val="44546A"/>
                          </a:solidFill>
                        </a:rPr>
                        <a:t> action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1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Walk 5</a:t>
                      </a:r>
                      <a:r>
                        <a:rPr lang="cs-CZ" sz="1400" baseline="0" smtClean="0">
                          <a:solidFill>
                            <a:srgbClr val="44546A"/>
                          </a:solidFill>
                        </a:rPr>
                        <a:t> steps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2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Turn around</a:t>
                      </a:r>
                      <a:r>
                        <a:rPr lang="cs-CZ" sz="1400" baseline="0" smtClean="0">
                          <a:solidFill>
                            <a:srgbClr val="44546A"/>
                          </a:solidFill>
                        </a:rPr>
                        <a:t> (right)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3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Walk 5</a:t>
                      </a:r>
                      <a:r>
                        <a:rPr lang="cs-CZ" sz="1400" baseline="0" smtClean="0">
                          <a:solidFill>
                            <a:srgbClr val="44546A"/>
                          </a:solidFill>
                        </a:rPr>
                        <a:t> </a:t>
                      </a:r>
                      <a:r>
                        <a:rPr lang="en-GB" sz="1400" baseline="0" smtClean="0">
                          <a:solidFill>
                            <a:srgbClr val="44546A"/>
                          </a:solidFill>
                        </a:rPr>
                        <a:t>steps (ducked)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4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solidFill>
                            <a:srgbClr val="44546A"/>
                          </a:solidFill>
                        </a:rPr>
                        <a:t>Walk</a:t>
                      </a:r>
                      <a:r>
                        <a:rPr lang="en-GB" sz="1400" baseline="0" smtClean="0">
                          <a:solidFill>
                            <a:srgbClr val="44546A"/>
                          </a:solidFill>
                        </a:rPr>
                        <a:t> 5 steps (backwards)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…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solidFill>
                            <a:srgbClr val="44546A"/>
                          </a:solidFill>
                        </a:rPr>
                        <a:t>…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14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smtClean="0">
                          <a:solidFill>
                            <a:srgbClr val="44546A"/>
                          </a:solidFill>
                        </a:rPr>
                        <a:t>Walk 5</a:t>
                      </a:r>
                      <a:r>
                        <a:rPr lang="cs-CZ" sz="1400" baseline="0" smtClean="0">
                          <a:solidFill>
                            <a:srgbClr val="44546A"/>
                          </a:solidFill>
                        </a:rPr>
                        <a:t> steps (shuffle)</a:t>
                      </a:r>
                      <a:endParaRPr lang="en-GB" sz="140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6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94"/>
    </mc:Choice>
    <mc:Fallback>
      <p:transition spd="slow" advTm="7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907" x="6142038" y="1752600"/>
          <p14:tracePt t="33053" x="6149975" y="1752600"/>
          <p14:tracePt t="33068" x="6156325" y="1752600"/>
          <p14:tracePt t="33077" x="6172200" y="1752600"/>
          <p14:tracePt t="33085" x="6202363" y="1752600"/>
          <p14:tracePt t="33093" x="6308725" y="1774825"/>
          <p14:tracePt t="33107" x="6461125" y="1820863"/>
          <p14:tracePt t="33123" x="6607175" y="1844675"/>
          <p14:tracePt t="33140" x="6743700" y="1882775"/>
          <p14:tracePt t="33157" x="6811963" y="1882775"/>
          <p14:tracePt t="33173" x="6842125" y="1882775"/>
          <p14:tracePt t="33190" x="6865938" y="1882775"/>
          <p14:tracePt t="33207" x="6896100" y="1882775"/>
          <p14:tracePt t="33224" x="7010400" y="1905000"/>
          <p14:tracePt t="33240" x="7140575" y="1927225"/>
          <p14:tracePt t="33256" x="7299325" y="1958975"/>
          <p14:tracePt t="33273" x="7421563" y="1958975"/>
          <p14:tracePt t="33290" x="7559675" y="1958975"/>
          <p14:tracePt t="33306" x="7658100" y="1958975"/>
          <p14:tracePt t="33323" x="7772400" y="1958975"/>
          <p14:tracePt t="33340" x="7978775" y="1927225"/>
          <p14:tracePt t="33357" x="8107363" y="1905000"/>
          <p14:tracePt t="33373" x="8183563" y="1882775"/>
          <p14:tracePt t="33389" x="8213725" y="1858963"/>
          <p14:tracePt t="33406" x="8229600" y="1844675"/>
          <p14:tracePt t="33422" x="8259763" y="1836738"/>
          <p14:tracePt t="33440" x="8267700" y="1828800"/>
          <p14:tracePt t="33457" x="8283575" y="1828800"/>
          <p14:tracePt t="33472" x="8297863" y="1828800"/>
          <p14:tracePt t="33489" x="8313738" y="1828800"/>
          <p14:tracePt t="33506" x="8335963" y="1828800"/>
          <p14:tracePt t="33522" x="8389938" y="1828800"/>
          <p14:tracePt t="33539" x="8518525" y="1828800"/>
          <p14:tracePt t="33556" x="8763000" y="1828800"/>
          <p14:tracePt t="33573" x="8907463" y="1828800"/>
          <p14:tracePt t="33590" x="8937625" y="1828800"/>
          <p14:tracePt t="33677" x="8931275" y="1836738"/>
          <p14:tracePt t="33693" x="8923338" y="1844675"/>
          <p14:tracePt t="33701" x="8915400" y="1851025"/>
          <p14:tracePt t="33709" x="8899525" y="1866900"/>
          <p14:tracePt t="33722" x="8885238" y="1889125"/>
          <p14:tracePt t="33723" x="8861425" y="1912938"/>
          <p14:tracePt t="33738" x="8831263" y="1951038"/>
          <p14:tracePt t="33755" x="8793163" y="2027238"/>
          <p14:tracePt t="33772" x="8732838" y="2247900"/>
          <p14:tracePt t="33789" x="8732838" y="2362200"/>
          <p14:tracePt t="33805" x="8755063" y="2468563"/>
          <p14:tracePt t="33822" x="8809038" y="2552700"/>
          <p14:tracePt t="33839" x="8847138" y="2606675"/>
          <p14:tracePt t="33856" x="8869363" y="2636838"/>
          <p14:tracePt t="33872" x="8907463" y="2735263"/>
          <p14:tracePt t="33889" x="8915400" y="2841625"/>
          <p14:tracePt t="33905" x="8915400" y="2963863"/>
          <p14:tracePt t="33922" x="8945563" y="3078163"/>
          <p14:tracePt t="33939" x="8991600" y="3140075"/>
          <p14:tracePt t="33955" x="9013825" y="3200400"/>
          <p14:tracePt t="33972" x="9029700" y="3230563"/>
          <p14:tracePt t="33988" x="9045575" y="3268663"/>
          <p14:tracePt t="34004" x="9051925" y="3352800"/>
          <p14:tracePt t="34021" x="9051925" y="3459163"/>
          <p14:tracePt t="34038" x="9051925" y="3559175"/>
          <p14:tracePt t="34054" x="9059863" y="3627438"/>
          <p14:tracePt t="34071" x="9075738" y="3673475"/>
          <p14:tracePt t="34088" x="9075738" y="3725863"/>
          <p14:tracePt t="34104" x="9075738" y="3794125"/>
          <p14:tracePt t="34121" x="9075738" y="3870325"/>
          <p14:tracePt t="34137" x="9075738" y="3878263"/>
          <p14:tracePt t="34204" x="9083675" y="3894138"/>
          <p14:tracePt t="34220" x="9083675" y="3902075"/>
          <p14:tracePt t="34229" x="9083675" y="3916363"/>
          <p14:tracePt t="34237" x="9083675" y="3924300"/>
          <p14:tracePt t="34238" x="9075738" y="3954463"/>
          <p14:tracePt t="34254" x="9059863" y="3970338"/>
          <p14:tracePt t="34270" x="9045575" y="3978275"/>
          <p14:tracePt t="34287" x="9021763" y="3978275"/>
          <p14:tracePt t="34303" x="8937625" y="4016375"/>
          <p14:tracePt t="34320" x="8801100" y="4060825"/>
          <p14:tracePt t="34337" x="8626475" y="4130675"/>
          <p14:tracePt t="34353" x="8564563" y="4160838"/>
          <p14:tracePt t="34370" x="8518525" y="4175125"/>
          <p14:tracePt t="34387" x="8474075" y="4175125"/>
          <p14:tracePt t="34403" x="8404225" y="4175125"/>
          <p14:tracePt t="34420" x="8229600" y="4114800"/>
          <p14:tracePt t="34437" x="8016875" y="4060825"/>
          <p14:tracePt t="34454" x="7818438" y="4030663"/>
          <p14:tracePt t="34471" x="7620000" y="4008438"/>
          <p14:tracePt t="34486" x="7467600" y="4008438"/>
          <p14:tracePt t="34503" x="7331075" y="4008438"/>
          <p14:tracePt t="34520" x="7269163" y="4008438"/>
          <p14:tracePt t="34536" x="7223125" y="4008438"/>
          <p14:tracePt t="34553" x="7185025" y="4008438"/>
          <p14:tracePt t="34570" x="7162800" y="4008438"/>
          <p14:tracePt t="34586" x="7146925" y="4008438"/>
          <p14:tracePt t="34603" x="7132638" y="4008438"/>
          <p14:tracePt t="34619" x="7086600" y="4008438"/>
          <p14:tracePt t="34636" x="6934200" y="3984625"/>
          <p14:tracePt t="34653" x="6811963" y="3984625"/>
          <p14:tracePt t="34670" x="6705600" y="3984625"/>
          <p14:tracePt t="34686" x="6637338" y="3984625"/>
          <p14:tracePt t="34702" x="6607175" y="3984625"/>
          <p14:tracePt t="34719" x="6569075" y="3984625"/>
          <p14:tracePt t="34736" x="6530975" y="3984625"/>
          <p14:tracePt t="34752" x="6461125" y="3984625"/>
          <p14:tracePt t="34769" x="6362700" y="3992563"/>
          <p14:tracePt t="34787" x="6270625" y="4000500"/>
          <p14:tracePt t="34803" x="6202363" y="4008438"/>
          <p14:tracePt t="34820" x="6156325" y="4016375"/>
          <p14:tracePt t="34835" x="6080125" y="4016375"/>
          <p14:tracePt t="34853" x="6019800" y="4016375"/>
          <p14:tracePt t="34870" x="5943600" y="4016375"/>
          <p14:tracePt t="34886" x="5897563" y="4030663"/>
          <p14:tracePt t="34903" x="5889625" y="4030663"/>
          <p14:tracePt t="34941" x="5883275" y="4030663"/>
          <p14:tracePt t="34953" x="5883275" y="3992563"/>
          <p14:tracePt t="34953" x="5883275" y="3932238"/>
          <p14:tracePt t="34969" x="5883275" y="3894138"/>
          <p14:tracePt t="34986" x="5883275" y="3870325"/>
          <p14:tracePt t="35003" x="5883275" y="3856038"/>
          <p14:tracePt t="35019" x="5943600" y="3749675"/>
          <p14:tracePt t="35036" x="6103938" y="3406775"/>
          <p14:tracePt t="35051" x="6408738" y="2682875"/>
          <p14:tracePt t="35069" x="6430963" y="2454275"/>
          <p14:tracePt t="35086" x="6430963" y="2270125"/>
          <p14:tracePt t="35101" x="6430963" y="2171700"/>
          <p14:tracePt t="35119" x="6430963" y="2073275"/>
          <p14:tracePt t="35135" x="6430963" y="1981200"/>
          <p14:tracePt t="35152" x="6430963" y="1889125"/>
          <p14:tracePt t="35168" x="6408738" y="1820863"/>
          <p14:tracePt t="35185" x="6400800" y="1790700"/>
          <p14:tracePt t="35221" x="6400800" y="1782763"/>
          <p14:tracePt t="35221" x="6400800" y="1774825"/>
          <p14:tracePt t="35234" x="6400800" y="1736725"/>
          <p14:tracePt t="35252" x="6384925" y="1646238"/>
          <p14:tracePt t="35268" x="6354763" y="1539875"/>
          <p14:tracePt t="35285" x="6346825" y="1516063"/>
          <p14:tracePt t="35301" x="6346825" y="1501775"/>
          <p14:tracePt t="35429" x="6340475" y="1501775"/>
          <p14:tracePt t="35440" x="6340475" y="1508125"/>
          <p14:tracePt t="35452" x="6340475" y="1516063"/>
          <p14:tracePt t="35469" x="6346825" y="1516063"/>
          <p14:tracePt t="35469" x="6370638" y="1516063"/>
          <p14:tracePt t="35484" x="6461125" y="1516063"/>
          <p14:tracePt t="35501" x="6583363" y="1516063"/>
          <p14:tracePt t="35517" x="6743700" y="1516063"/>
          <p14:tracePt t="35534" x="6950075" y="1516063"/>
          <p14:tracePt t="35550" x="7132638" y="1516063"/>
          <p14:tracePt t="35568" x="7277100" y="1516063"/>
          <p14:tracePt t="35583" x="7429500" y="1516063"/>
          <p14:tracePt t="35601" x="7535863" y="1516063"/>
          <p14:tracePt t="35617" x="7589838" y="1516063"/>
          <p14:tracePt t="35634" x="7680325" y="1531938"/>
          <p14:tracePt t="35650" x="7810500" y="1562100"/>
          <p14:tracePt t="35666" x="7978775" y="1616075"/>
          <p14:tracePt t="35683" x="8153400" y="1646238"/>
          <p14:tracePt t="35700" x="8283575" y="1646238"/>
          <p14:tracePt t="35716" x="8289925" y="1646238"/>
          <p14:tracePt t="35765" x="8305800" y="1660525"/>
          <p14:tracePt t="35773" x="8328025" y="1684338"/>
          <p14:tracePt t="35781" x="8351838" y="1698625"/>
          <p14:tracePt t="35789" x="8504238" y="1806575"/>
          <p14:tracePt t="35799" x="8648700" y="1897063"/>
          <p14:tracePt t="35816" x="8763000" y="1958975"/>
          <p14:tracePt t="35833" x="8823325" y="1981200"/>
          <p14:tracePt t="35849" x="8855075" y="2003425"/>
          <p14:tracePt t="35973" x="8861425" y="2027238"/>
          <p14:tracePt t="35982" x="8861425" y="2079625"/>
          <p14:tracePt t="35990" x="8861425" y="2141538"/>
          <p14:tracePt t="35990" x="8861425" y="2187575"/>
          <p14:tracePt t="35999" x="8861425" y="2278063"/>
          <p14:tracePt t="36015" x="8861425" y="2308225"/>
          <p14:tracePt t="36032" x="8869363" y="2324100"/>
          <p14:tracePt t="36048" x="8885238" y="2370138"/>
          <p14:tracePt t="36065" x="8885238" y="2430463"/>
          <p14:tracePt t="36082" x="8885238" y="2582863"/>
          <p14:tracePt t="36099" x="8877300" y="2835275"/>
          <p14:tracePt t="36115" x="8823325" y="3260725"/>
          <p14:tracePt t="36133" x="8823325" y="3429000"/>
          <p14:tracePt t="36148" x="8823325" y="3459163"/>
          <p14:tracePt t="36165" x="8823325" y="3475038"/>
          <p14:tracePt t="36182" x="8823325" y="3505200"/>
          <p14:tracePt t="36199" x="8823325" y="3565525"/>
          <p14:tracePt t="36216" x="8831263" y="3679825"/>
          <p14:tracePt t="36232" x="8831263" y="3810000"/>
          <p14:tracePt t="36248" x="8831263" y="3924300"/>
          <p14:tracePt t="36265" x="8831263" y="4016375"/>
          <p14:tracePt t="36282" x="8839200" y="4076700"/>
          <p14:tracePt t="36298" x="8899525" y="4152900"/>
          <p14:tracePt t="36315" x="8969375" y="4237038"/>
          <p14:tracePt t="36331" x="9021763" y="4275138"/>
          <p14:tracePt t="36413" x="9021763" y="4289425"/>
          <p14:tracePt t="36422" x="9013825" y="4297363"/>
          <p14:tracePt t="36429" x="8999538" y="4313238"/>
          <p14:tracePt t="36437" x="8991600" y="4351338"/>
          <p14:tracePt t="36448" x="8983663" y="4365625"/>
          <p14:tracePt t="36465" x="8969375" y="4373563"/>
          <p14:tracePt t="36482" x="8937625" y="4373563"/>
          <p14:tracePt t="36498" x="8816975" y="4373563"/>
          <p14:tracePt t="36515" x="8572500" y="4305300"/>
          <p14:tracePt t="36532" x="8213725" y="4237038"/>
          <p14:tracePt t="36548" x="7612063" y="4237038"/>
          <p14:tracePt t="36565" x="7299325" y="4237038"/>
          <p14:tracePt t="36581" x="7056438" y="4283075"/>
          <p14:tracePt t="36597" x="6926263" y="4289425"/>
          <p14:tracePt t="36614" x="6858000" y="4297363"/>
          <p14:tracePt t="36631" x="6850063" y="4297363"/>
          <p14:tracePt t="36677" x="6835775" y="4297363"/>
          <p14:tracePt t="36688" x="6827838" y="4297363"/>
          <p14:tracePt t="36693" x="6797675" y="4297363"/>
          <p14:tracePt t="36699" x="6705600" y="4259263"/>
          <p14:tracePt t="36714" x="6569075" y="4221163"/>
          <p14:tracePt t="36731" x="6408738" y="4175125"/>
          <p14:tracePt t="36747" x="6256338" y="4137025"/>
          <p14:tracePt t="36764" x="6103938" y="4122738"/>
          <p14:tracePt t="36780" x="6073775" y="4114800"/>
          <p14:tracePt t="36798" x="6065838" y="4114800"/>
          <p14:tracePt t="36885" x="6065838" y="4092575"/>
          <p14:tracePt t="36893" x="6065838" y="4076700"/>
          <p14:tracePt t="36901" x="6049963" y="4060825"/>
          <p14:tracePt t="36909" x="6042025" y="4054475"/>
          <p14:tracePt t="36917" x="6027738" y="4054475"/>
          <p14:tracePt t="36931" x="6019800" y="4054475"/>
          <p14:tracePt t="36947" x="6011863" y="4054475"/>
          <p14:tracePt t="36964" x="6003925" y="4022725"/>
          <p14:tracePt t="36980" x="6003925" y="3679825"/>
          <p14:tracePt t="36997" x="6027738" y="3330575"/>
          <p14:tracePt t="37014" x="6096000" y="3025775"/>
          <p14:tracePt t="37029" x="6118225" y="2865438"/>
          <p14:tracePt t="37046" x="6149975" y="2727325"/>
          <p14:tracePt t="37063" x="6218238" y="2544763"/>
          <p14:tracePt t="37079" x="6286500" y="2339975"/>
          <p14:tracePt t="37096" x="6294438" y="2149475"/>
          <p14:tracePt t="37113" x="6294438" y="2041525"/>
          <p14:tracePt t="37129" x="6294438" y="1997075"/>
          <p14:tracePt t="37146" x="6264275" y="1935163"/>
          <p14:tracePt t="37162" x="6248400" y="1905000"/>
          <p14:tracePt t="37179" x="6218238" y="1858963"/>
          <p14:tracePt t="37197" x="6156325" y="1798638"/>
          <p14:tracePt t="37213" x="6142038" y="1790700"/>
          <p14:tracePt t="37309" x="6111875" y="1774825"/>
          <p14:tracePt t="37315" x="6080125" y="1730375"/>
          <p14:tracePt t="37329" x="6065838" y="1698625"/>
          <p14:tracePt t="37330" x="6049963" y="1676400"/>
          <p14:tracePt t="3755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Start: Trivial </a:t>
            </a:r>
            <a:r>
              <a:rPr lang="en-US"/>
              <a:t>episode </a:t>
            </a:r>
            <a:r>
              <a:rPr lang="en-US" smtClean="0"/>
              <a:t>matching by DTW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mtClean="0"/>
              <a:t>Dynamic Time Warping on individual poses</a:t>
            </a:r>
          </a:p>
          <a:p>
            <a:pPr lvl="1"/>
            <a:r>
              <a:rPr lang="en-GB"/>
              <a:t>P</a:t>
            </a:r>
            <a:r>
              <a:rPr lang="en-GB" smtClean="0"/>
              <a:t>ose-to-pose distance: Euclidean distance on joint coordinates</a:t>
            </a:r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pPr marL="457200" lvl="1" indent="0">
              <a:buNone/>
            </a:pPr>
            <a:endParaRPr lang="en-GB" sz="1100" smtClean="0"/>
          </a:p>
          <a:p>
            <a:endParaRPr lang="en-GB" sz="1400" smtClean="0"/>
          </a:p>
          <a:p>
            <a:r>
              <a:rPr lang="en-GB" smtClean="0"/>
              <a:t>Experimental evaluation (</a:t>
            </a:r>
            <a:r>
              <a:rPr lang="en-GB" smtClean="0">
                <a:solidFill>
                  <a:srgbClr val="44546A"/>
                </a:solidFill>
              </a:rPr>
              <a:t>original dataset</a:t>
            </a:r>
            <a:r>
              <a:rPr lang="en-GB" smtClean="0"/>
              <a:t>)</a:t>
            </a:r>
            <a:endParaRPr lang="en-GB"/>
          </a:p>
          <a:p>
            <a:pPr lvl="1"/>
            <a:r>
              <a:rPr lang="en-GB" smtClean="0"/>
              <a:t>Precision </a:t>
            </a:r>
            <a:r>
              <a:rPr lang="en-GB"/>
              <a:t>of </a:t>
            </a:r>
            <a:r>
              <a:rPr lang="en-GB" smtClean="0"/>
              <a:t>episode matching</a:t>
            </a:r>
            <a:r>
              <a:rPr lang="en-GB"/>
              <a:t>: </a:t>
            </a:r>
            <a:r>
              <a:rPr lang="en-GB">
                <a:solidFill>
                  <a:srgbClr val="E46C0A"/>
                </a:solidFill>
              </a:rPr>
              <a:t>74.84 %</a:t>
            </a:r>
          </a:p>
          <a:p>
            <a:pPr lvl="1"/>
            <a:r>
              <a:rPr lang="en-GB"/>
              <a:t>Average query processing time: </a:t>
            </a:r>
            <a:r>
              <a:rPr lang="en-GB">
                <a:solidFill>
                  <a:srgbClr val="E46C0A"/>
                </a:solidFill>
              </a:rPr>
              <a:t>22.5 s</a:t>
            </a:r>
          </a:p>
          <a:p>
            <a:endParaRPr lang="en-GB" sz="1000" smtClean="0"/>
          </a:p>
          <a:p>
            <a:r>
              <a:rPr lang="en-GB" smtClean="0"/>
              <a:t>Properties</a:t>
            </a:r>
            <a:r>
              <a:rPr lang="en-GB"/>
              <a:t>:</a:t>
            </a:r>
          </a:p>
          <a:p>
            <a:pPr lvl="1"/>
            <a:r>
              <a:rPr lang="en-GB"/>
              <a:t>Straightforward</a:t>
            </a:r>
          </a:p>
          <a:p>
            <a:pPr lvl="1"/>
            <a:r>
              <a:rPr lang="en-GB"/>
              <a:t>Allows </a:t>
            </a:r>
            <a:r>
              <a:rPr lang="en-GB">
                <a:solidFill>
                  <a:srgbClr val="E46C0A"/>
                </a:solidFill>
              </a:rPr>
              <a:t>only order-sensitive </a:t>
            </a:r>
            <a:r>
              <a:rPr lang="en-GB"/>
              <a:t>episode matching</a:t>
            </a:r>
          </a:p>
          <a:p>
            <a:pPr lvl="1"/>
            <a:r>
              <a:rPr lang="en-GB">
                <a:solidFill>
                  <a:schemeClr val="accent6">
                    <a:lumMod val="75000"/>
                  </a:schemeClr>
                </a:solidFill>
              </a:rPr>
              <a:t>Extremely</a:t>
            </a:r>
            <a:r>
              <a:rPr lang="en-GB"/>
              <a:t> </a:t>
            </a:r>
            <a:r>
              <a:rPr lang="en-GB">
                <a:solidFill>
                  <a:srgbClr val="E46C0A"/>
                </a:solidFill>
              </a:rPr>
              <a:t>slow</a:t>
            </a:r>
            <a:r>
              <a:rPr lang="en-GB"/>
              <a:t>, </a:t>
            </a:r>
            <a:r>
              <a:rPr lang="en-GB">
                <a:solidFill>
                  <a:srgbClr val="E46C0A"/>
                </a:solidFill>
              </a:rPr>
              <a:t>not indexable</a:t>
            </a:r>
            <a:endParaRPr lang="en-GB"/>
          </a:p>
          <a:p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3266610" y="2169044"/>
            <a:ext cx="2889566" cy="216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3267302" y="2952196"/>
            <a:ext cx="2520000" cy="216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631551" y="209237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</a:t>
            </a:r>
            <a:r>
              <a:rPr lang="en-GB" baseline="-25000" smtClean="0"/>
              <a:t>1</a:t>
            </a:r>
            <a:endParaRPr lang="en-GB" baseline="-25000"/>
          </a:p>
        </p:txBody>
      </p:sp>
      <p:sp>
        <p:nvSpPr>
          <p:cNvPr id="19" name="TextovéPole 18"/>
          <p:cNvSpPr txBox="1"/>
          <p:nvPr/>
        </p:nvSpPr>
        <p:spPr>
          <a:xfrm>
            <a:off x="2631551" y="285048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</a:t>
            </a:r>
            <a:r>
              <a:rPr lang="en-GB" baseline="-25000" smtClean="0"/>
              <a:t>2</a:t>
            </a:r>
            <a:endParaRPr lang="en-GB" baseline="-25000"/>
          </a:p>
        </p:txBody>
      </p:sp>
      <p:sp>
        <p:nvSpPr>
          <p:cNvPr id="20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3392736" y="2113399"/>
            <a:ext cx="397609" cy="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4992203" y="2113398"/>
            <a:ext cx="654942" cy="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4259130" y="2113399"/>
            <a:ext cx="397609" cy="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3312474" y="3244505"/>
            <a:ext cx="620374" cy="0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4923206" y="3244505"/>
            <a:ext cx="572653" cy="0"/>
          </a:xfrm>
          <a:prstGeom prst="rect">
            <a:avLst/>
          </a:prstGeom>
          <a:pattFill prst="dkVert">
            <a:fgClr>
              <a:srgbClr val="FF0066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 flipV="1">
            <a:off x="4095276" y="3244506"/>
            <a:ext cx="636201" cy="0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3257777" y="2389217"/>
            <a:ext cx="2898399" cy="580637"/>
            <a:chOff x="3257777" y="2069655"/>
            <a:chExt cx="2898399" cy="580637"/>
          </a:xfrm>
        </p:grpSpPr>
        <p:cxnSp>
          <p:nvCxnSpPr>
            <p:cNvPr id="32" name="Přímá spojnice se šipkou 31"/>
            <p:cNvCxnSpPr/>
            <p:nvPr/>
          </p:nvCxnSpPr>
          <p:spPr>
            <a:xfrm flipH="1">
              <a:off x="3257777" y="2069655"/>
              <a:ext cx="4419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>
              <a:off x="3473521" y="2069655"/>
              <a:ext cx="0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>
              <a:off x="3788535" y="2069655"/>
              <a:ext cx="134788" cy="55690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flipH="1">
              <a:off x="4049586" y="2069655"/>
              <a:ext cx="136960" cy="55690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se šipkou 54"/>
            <p:cNvCxnSpPr/>
            <p:nvPr/>
          </p:nvCxnSpPr>
          <p:spPr>
            <a:xfrm>
              <a:off x="4660241" y="2069655"/>
              <a:ext cx="61711" cy="58063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/>
            <p:cNvCxnSpPr/>
            <p:nvPr/>
          </p:nvCxnSpPr>
          <p:spPr>
            <a:xfrm>
              <a:off x="4767741" y="2069655"/>
              <a:ext cx="23251" cy="56119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/>
            <p:cNvCxnSpPr/>
            <p:nvPr/>
          </p:nvCxnSpPr>
          <p:spPr>
            <a:xfrm flipH="1">
              <a:off x="4899392" y="2069655"/>
              <a:ext cx="89690" cy="55471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se šipkou 60"/>
            <p:cNvCxnSpPr/>
            <p:nvPr/>
          </p:nvCxnSpPr>
          <p:spPr>
            <a:xfrm flipH="1">
              <a:off x="5786611" y="2069655"/>
              <a:ext cx="369565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se šipkou 64"/>
            <p:cNvCxnSpPr/>
            <p:nvPr/>
          </p:nvCxnSpPr>
          <p:spPr>
            <a:xfrm flipH="1">
              <a:off x="3302949" y="2069655"/>
              <a:ext cx="89787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>
              <a:off x="3614674" y="2069655"/>
              <a:ext cx="63335" cy="53226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 flipH="1">
              <a:off x="4989082" y="2069655"/>
              <a:ext cx="102829" cy="54358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/>
            <p:cNvCxnSpPr/>
            <p:nvPr/>
          </p:nvCxnSpPr>
          <p:spPr>
            <a:xfrm flipH="1">
              <a:off x="5292712" y="2069655"/>
              <a:ext cx="53123" cy="53104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 flipH="1">
              <a:off x="5502917" y="2069655"/>
              <a:ext cx="144228" cy="55378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/>
            <p:cNvCxnSpPr/>
            <p:nvPr/>
          </p:nvCxnSpPr>
          <p:spPr>
            <a:xfrm>
              <a:off x="3725139" y="2069655"/>
              <a:ext cx="130790" cy="55472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se šipkou 59"/>
            <p:cNvCxnSpPr/>
            <p:nvPr/>
          </p:nvCxnSpPr>
          <p:spPr>
            <a:xfrm>
              <a:off x="3889268" y="2069655"/>
              <a:ext cx="70681" cy="5420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nice se šipkou 61"/>
            <p:cNvCxnSpPr/>
            <p:nvPr/>
          </p:nvCxnSpPr>
          <p:spPr>
            <a:xfrm>
              <a:off x="3985427" y="2069655"/>
              <a:ext cx="0" cy="55938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nice se šipkou 63"/>
            <p:cNvCxnSpPr/>
            <p:nvPr/>
          </p:nvCxnSpPr>
          <p:spPr>
            <a:xfrm flipH="1">
              <a:off x="4012494" y="2069655"/>
              <a:ext cx="73256" cy="54385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se šipkou 66"/>
            <p:cNvCxnSpPr/>
            <p:nvPr/>
          </p:nvCxnSpPr>
          <p:spPr>
            <a:xfrm flipH="1">
              <a:off x="4140357" y="2069655"/>
              <a:ext cx="153424" cy="54591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se šipkou 71"/>
            <p:cNvCxnSpPr/>
            <p:nvPr/>
          </p:nvCxnSpPr>
          <p:spPr>
            <a:xfrm flipH="1">
              <a:off x="3397647" y="2069655"/>
              <a:ext cx="44895" cy="56026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se šipkou 75"/>
            <p:cNvCxnSpPr/>
            <p:nvPr/>
          </p:nvCxnSpPr>
          <p:spPr>
            <a:xfrm>
              <a:off x="3563308" y="2069655"/>
              <a:ext cx="0" cy="53226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se šipkou 81"/>
            <p:cNvCxnSpPr/>
            <p:nvPr/>
          </p:nvCxnSpPr>
          <p:spPr>
            <a:xfrm>
              <a:off x="3678009" y="2069655"/>
              <a:ext cx="93319" cy="53727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nice se šipkou 85"/>
            <p:cNvCxnSpPr/>
            <p:nvPr/>
          </p:nvCxnSpPr>
          <p:spPr>
            <a:xfrm flipH="1">
              <a:off x="4217069" y="2069655"/>
              <a:ext cx="115309" cy="55411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se šipkou 87"/>
            <p:cNvCxnSpPr/>
            <p:nvPr/>
          </p:nvCxnSpPr>
          <p:spPr>
            <a:xfrm flipH="1">
              <a:off x="4332378" y="2069655"/>
              <a:ext cx="45083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se šipkou 89"/>
            <p:cNvCxnSpPr/>
            <p:nvPr/>
          </p:nvCxnSpPr>
          <p:spPr>
            <a:xfrm>
              <a:off x="4447884" y="2069655"/>
              <a:ext cx="29921" cy="55522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se šipkou 90"/>
            <p:cNvCxnSpPr/>
            <p:nvPr/>
          </p:nvCxnSpPr>
          <p:spPr>
            <a:xfrm flipH="1">
              <a:off x="4403851" y="2069655"/>
              <a:ext cx="25922" cy="55902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nice se šipkou 92"/>
            <p:cNvCxnSpPr/>
            <p:nvPr/>
          </p:nvCxnSpPr>
          <p:spPr>
            <a:xfrm>
              <a:off x="4514594" y="2069655"/>
              <a:ext cx="59843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se šipkou 94"/>
            <p:cNvCxnSpPr/>
            <p:nvPr/>
          </p:nvCxnSpPr>
          <p:spPr>
            <a:xfrm>
              <a:off x="4612280" y="2069655"/>
              <a:ext cx="59843" cy="5446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se šipkou 97"/>
            <p:cNvCxnSpPr/>
            <p:nvPr/>
          </p:nvCxnSpPr>
          <p:spPr>
            <a:xfrm flipH="1">
              <a:off x="4830257" y="2069655"/>
              <a:ext cx="53501" cy="57952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se šipkou 110"/>
            <p:cNvCxnSpPr/>
            <p:nvPr/>
          </p:nvCxnSpPr>
          <p:spPr>
            <a:xfrm flipH="1">
              <a:off x="5091911" y="2069655"/>
              <a:ext cx="53502" cy="55403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Přímá spojnice se šipkou 112"/>
            <p:cNvCxnSpPr/>
            <p:nvPr/>
          </p:nvCxnSpPr>
          <p:spPr>
            <a:xfrm flipH="1">
              <a:off x="5185708" y="2069655"/>
              <a:ext cx="53501" cy="57952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Přímá spojnice se šipkou 128"/>
            <p:cNvCxnSpPr/>
            <p:nvPr/>
          </p:nvCxnSpPr>
          <p:spPr>
            <a:xfrm flipH="1">
              <a:off x="5438021" y="2069655"/>
              <a:ext cx="144228" cy="55378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Přímá spojnice se šipkou 129"/>
            <p:cNvCxnSpPr/>
            <p:nvPr/>
          </p:nvCxnSpPr>
          <p:spPr>
            <a:xfrm flipH="1">
              <a:off x="5383509" y="2069655"/>
              <a:ext cx="72114" cy="55225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Přímá spojnice se šipkou 130"/>
            <p:cNvCxnSpPr/>
            <p:nvPr/>
          </p:nvCxnSpPr>
          <p:spPr>
            <a:xfrm flipH="1">
              <a:off x="5575031" y="2069655"/>
              <a:ext cx="144228" cy="55378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Přímá spojnice se šipkou 132"/>
            <p:cNvCxnSpPr/>
            <p:nvPr/>
          </p:nvCxnSpPr>
          <p:spPr>
            <a:xfrm flipH="1">
              <a:off x="5580112" y="2072052"/>
              <a:ext cx="244607" cy="55450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se šipkou 82"/>
            <p:cNvCxnSpPr/>
            <p:nvPr/>
          </p:nvCxnSpPr>
          <p:spPr>
            <a:xfrm flipH="1">
              <a:off x="5719259" y="2072052"/>
              <a:ext cx="210918" cy="54986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se šipkou 83"/>
            <p:cNvCxnSpPr/>
            <p:nvPr/>
          </p:nvCxnSpPr>
          <p:spPr>
            <a:xfrm flipH="1">
              <a:off x="5719259" y="2072052"/>
              <a:ext cx="343372" cy="54351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82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5"/>
    </mc:Choice>
    <mc:Fallback>
      <p:transition spd="slow" advTm="5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GB"/>
          </a:p>
          <a:p>
            <a:endParaRPr lang="en-GB" smtClean="0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endParaRPr lang="en-GB" sz="1200" smtClean="0"/>
          </a:p>
          <a:p>
            <a:pPr marL="457200" lvl="1" indent="0">
              <a:buNone/>
            </a:pPr>
            <a:endParaRPr lang="en-US" sz="100"/>
          </a:p>
          <a:p>
            <a:r>
              <a:rPr lang="en-GB"/>
              <a:t>Experimental evaluation (</a:t>
            </a:r>
            <a:r>
              <a:rPr lang="en-GB">
                <a:solidFill>
                  <a:srgbClr val="44546A"/>
                </a:solidFill>
              </a:rPr>
              <a:t>original dataset</a:t>
            </a:r>
            <a:r>
              <a:rPr lang="en-GB" smtClean="0"/>
              <a:t>)</a:t>
            </a:r>
            <a:endParaRPr lang="en-GB"/>
          </a:p>
          <a:p>
            <a:pPr lvl="1"/>
            <a:r>
              <a:rPr lang="en-GB" smtClean="0"/>
              <a:t>Precision </a:t>
            </a:r>
            <a:r>
              <a:rPr lang="en-GB"/>
              <a:t>of </a:t>
            </a:r>
            <a:r>
              <a:rPr lang="en-GB" smtClean="0"/>
              <a:t>episode matching</a:t>
            </a:r>
            <a:r>
              <a:rPr lang="en-GB"/>
              <a:t>: </a:t>
            </a:r>
            <a:r>
              <a:rPr lang="en-GB">
                <a:solidFill>
                  <a:srgbClr val="E46C0A"/>
                </a:solidFill>
              </a:rPr>
              <a:t>76.96 </a:t>
            </a:r>
            <a:r>
              <a:rPr lang="en-GB" smtClean="0">
                <a:solidFill>
                  <a:srgbClr val="E46C0A"/>
                </a:solidFill>
              </a:rPr>
              <a:t>% </a:t>
            </a:r>
            <a:r>
              <a:rPr lang="en-GB" smtClean="0"/>
              <a:t>(+2 %)</a:t>
            </a:r>
            <a:endParaRPr lang="en-GB"/>
          </a:p>
          <a:p>
            <a:pPr lvl="1"/>
            <a:r>
              <a:rPr lang="en-GB"/>
              <a:t>Average query processing time: </a:t>
            </a:r>
            <a:r>
              <a:rPr lang="en-GB" smtClean="0">
                <a:solidFill>
                  <a:srgbClr val="E46C0A"/>
                </a:solidFill>
              </a:rPr>
              <a:t>4.2 ms </a:t>
            </a:r>
            <a:r>
              <a:rPr lang="en-GB" smtClean="0"/>
              <a:t>(5000x faster)</a:t>
            </a:r>
          </a:p>
          <a:p>
            <a:pPr lvl="1"/>
            <a:endParaRPr lang="en-GB" sz="1000"/>
          </a:p>
          <a:p>
            <a:r>
              <a:rPr lang="en-GB"/>
              <a:t>Properties:</a:t>
            </a:r>
          </a:p>
          <a:p>
            <a:pPr lvl="1"/>
            <a:r>
              <a:rPr lang="en-US"/>
              <a:t>NNs are </a:t>
            </a:r>
            <a:r>
              <a:rPr lang="en-US">
                <a:solidFill>
                  <a:srgbClr val="E46C0A"/>
                </a:solidFill>
              </a:rPr>
              <a:t>generally good for extracting semantics</a:t>
            </a:r>
          </a:p>
          <a:p>
            <a:pPr lvl="1"/>
            <a:r>
              <a:rPr lang="en-US">
                <a:solidFill>
                  <a:srgbClr val="E46C0A"/>
                </a:solidFill>
              </a:rPr>
              <a:t>Costly training</a:t>
            </a:r>
            <a:r>
              <a:rPr lang="en-US"/>
              <a:t>, needs labeled data</a:t>
            </a:r>
          </a:p>
          <a:p>
            <a:pPr lvl="1"/>
            <a:r>
              <a:rPr lang="en-US"/>
              <a:t>Produces high-dimensional features that are </a:t>
            </a:r>
            <a:r>
              <a:rPr lang="en-US">
                <a:solidFill>
                  <a:srgbClr val="E46C0A"/>
                </a:solidFill>
              </a:rPr>
              <a:t>difficult to index</a:t>
            </a:r>
          </a:p>
          <a:p>
            <a:pPr lvl="1"/>
            <a:r>
              <a:rPr lang="en-US">
                <a:solidFill>
                  <a:srgbClr val="E46C0A"/>
                </a:solidFill>
              </a:rPr>
              <a:t>Order-free matching problematic</a:t>
            </a:r>
          </a:p>
          <a:p>
            <a:pPr lvl="1"/>
            <a:endParaRPr lang="en-GB"/>
          </a:p>
          <a:p>
            <a:endParaRPr lang="en-US"/>
          </a:p>
          <a:p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Road 1: Pose-based </a:t>
            </a:r>
            <a:r>
              <a:rPr lang="en-US"/>
              <a:t>episode matching using </a:t>
            </a:r>
            <a:r>
              <a:rPr lang="en-US" smtClean="0"/>
              <a:t>NNs</a:t>
            </a:r>
            <a:endParaRPr lang="en-GB"/>
          </a:p>
        </p:txBody>
      </p:sp>
      <p:sp>
        <p:nvSpPr>
          <p:cNvPr id="8" name="Šipka dolů 7"/>
          <p:cNvSpPr/>
          <p:nvPr/>
        </p:nvSpPr>
        <p:spPr>
          <a:xfrm rot="16200000">
            <a:off x="4041073" y="2293206"/>
            <a:ext cx="210461" cy="56336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ovéPole 21"/>
          <p:cNvSpPr txBox="1"/>
          <p:nvPr/>
        </p:nvSpPr>
        <p:spPr>
          <a:xfrm>
            <a:off x="2000767" y="2495197"/>
            <a:ext cx="461665" cy="25103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…</a:t>
            </a:r>
            <a:endParaRPr lang="en-GB">
              <a:solidFill>
                <a:srgbClr val="44546A"/>
              </a:solidFill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611560" y="1674180"/>
            <a:ext cx="3096344" cy="756000"/>
            <a:chOff x="611560" y="1674180"/>
            <a:chExt cx="3096344" cy="756000"/>
          </a:xfrm>
        </p:grpSpPr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823952" y="1777782"/>
              <a:ext cx="1751680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971600" y="2010974"/>
              <a:ext cx="2520000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864561" y="1900769"/>
              <a:ext cx="397609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2915816" y="1901021"/>
              <a:ext cx="654942" cy="0"/>
            </a:xfrm>
            <a:prstGeom prst="rect">
              <a:avLst/>
            </a:prstGeom>
            <a:pattFill prst="dkVert">
              <a:fgClr>
                <a:srgbClr val="FF0066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2411760" y="1900769"/>
              <a:ext cx="397609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1187624" y="2132375"/>
              <a:ext cx="620374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2798356" y="2132374"/>
              <a:ext cx="572653" cy="0"/>
            </a:xfrm>
            <a:prstGeom prst="rect">
              <a:avLst/>
            </a:prstGeom>
            <a:pattFill prst="dkVert">
              <a:fgClr>
                <a:srgbClr val="FF0066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1970426" y="2132377"/>
              <a:ext cx="636201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11560" y="1676274"/>
              <a:ext cx="942887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GB" sz="1400" smtClean="0">
                  <a:solidFill>
                    <a:srgbClr val="44546A"/>
                  </a:solidFill>
                </a:rPr>
                <a:t>Scenario 1</a:t>
              </a:r>
              <a:endParaRPr lang="en-GB" sz="1400">
                <a:solidFill>
                  <a:srgbClr val="44546A"/>
                </a:solidFill>
              </a:endParaRPr>
            </a:p>
          </p:txBody>
        </p:sp>
        <p:sp>
          <p:nvSpPr>
            <p:cNvPr id="23" name="Zaoblený obdélník 22"/>
            <p:cNvSpPr/>
            <p:nvPr/>
          </p:nvSpPr>
          <p:spPr>
            <a:xfrm>
              <a:off x="611560" y="1674180"/>
              <a:ext cx="3096344" cy="756000"/>
            </a:xfrm>
            <a:prstGeom prst="roundRect">
              <a:avLst/>
            </a:prstGeom>
            <a:noFill/>
            <a:ln w="12700"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766496" y="2226998"/>
              <a:ext cx="2844000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7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866696" y="2348399"/>
              <a:ext cx="620374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2742035" y="2348398"/>
              <a:ext cx="572653" cy="0"/>
            </a:xfrm>
            <a:prstGeom prst="rect">
              <a:avLst/>
            </a:prstGeom>
            <a:pattFill prst="dkVert">
              <a:fgClr>
                <a:srgbClr val="FF0066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9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 flipV="1">
              <a:off x="2030415" y="2348401"/>
              <a:ext cx="636201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611560" y="2790220"/>
            <a:ext cx="3096344" cy="756000"/>
            <a:chOff x="611560" y="2790220"/>
            <a:chExt cx="3096344" cy="756000"/>
          </a:xfrm>
        </p:grpSpPr>
        <p:sp>
          <p:nvSpPr>
            <p:cNvPr id="4" name="Obdélník 3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763688" y="2876702"/>
              <a:ext cx="1808955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889813" y="2995146"/>
              <a:ext cx="397609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3050998" y="2995145"/>
              <a:ext cx="357903" cy="0"/>
            </a:xfrm>
            <a:prstGeom prst="rect">
              <a:avLst/>
            </a:prstGeom>
            <a:solidFill>
              <a:srgbClr val="7030A0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2469360" y="2995146"/>
              <a:ext cx="397609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115616" y="3107966"/>
              <a:ext cx="2132781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160788" y="3224914"/>
              <a:ext cx="620374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2771520" y="3224914"/>
              <a:ext cx="396000" cy="0"/>
            </a:xfrm>
            <a:prstGeom prst="rect">
              <a:avLst/>
            </a:prstGeom>
            <a:solidFill>
              <a:srgbClr val="7030A0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943590" y="3224915"/>
              <a:ext cx="636201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611560" y="2793312"/>
              <a:ext cx="966931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GB" sz="1400" smtClean="0">
                  <a:solidFill>
                    <a:srgbClr val="44546A"/>
                  </a:solidFill>
                </a:rPr>
                <a:t>Scenario N</a:t>
              </a:r>
              <a:endParaRPr lang="en-GB" sz="1400">
                <a:solidFill>
                  <a:srgbClr val="44546A"/>
                </a:solidFill>
              </a:endParaRPr>
            </a:p>
          </p:txBody>
        </p:sp>
        <p:sp>
          <p:nvSpPr>
            <p:cNvPr id="25" name="Zaoblený obdélník 24"/>
            <p:cNvSpPr/>
            <p:nvPr/>
          </p:nvSpPr>
          <p:spPr>
            <a:xfrm>
              <a:off x="611560" y="2790220"/>
              <a:ext cx="3096344" cy="756000"/>
            </a:xfrm>
            <a:prstGeom prst="roundRect">
              <a:avLst/>
            </a:prstGeom>
            <a:noFill/>
            <a:ln w="12700"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899592" y="3327433"/>
              <a:ext cx="2492820" cy="7200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1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944764" y="3444381"/>
              <a:ext cx="620374" cy="0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2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2555495" y="3444380"/>
              <a:ext cx="692901" cy="0"/>
            </a:xfrm>
            <a:prstGeom prst="rect">
              <a:avLst/>
            </a:prstGeom>
            <a:solidFill>
              <a:srgbClr val="7030A0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Obdélník 6">
              <a:extLst>
                <a:ext uri="{FF2B5EF4-FFF2-40B4-BE49-F238E27FC236}">
                  <a16:creationId xmlns="" xmlns:a16="http://schemas.microsoft.com/office/drawing/2014/main" id="{DED0EDB7-DBF5-4CD7-A72D-EA82A2830699}"/>
                </a:ext>
              </a:extLst>
            </p:cNvPr>
            <p:cNvSpPr/>
            <p:nvPr/>
          </p:nvSpPr>
          <p:spPr bwMode="auto">
            <a:xfrm>
              <a:off x="1880245" y="3444382"/>
              <a:ext cx="468000" cy="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tx2">
                  <a:lumMod val="20000"/>
                  <a:lumOff val="80000"/>
                </a:schemeClr>
              </a:bgClr>
            </a:patt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193" tIns="32097" rIns="64193" bIns="32097" numCol="1" rtlCol="0" anchor="t" anchorCtr="0" compatLnSpc="1">
              <a:prstTxWarp prst="textNoShape">
                <a:avLst/>
              </a:prstTxWarp>
            </a:bodyPr>
            <a:lstStyle/>
            <a:p>
              <a:pPr defTabSz="6420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64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494155" y="1196752"/>
            <a:ext cx="422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Preprocessing: classification model training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4650037" y="2001032"/>
            <a:ext cx="936104" cy="1040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Bi-LSTM NN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899592" y="2032457"/>
            <a:ext cx="2880000" cy="216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Obdélník 6">
            <a:extLst>
              <a:ext uri="{FF2B5EF4-FFF2-40B4-BE49-F238E27FC236}">
                <a16:creationId xmlns="" xmlns:a16="http://schemas.microsoft.com/office/drawing/2014/main" id="{DED0EDB7-DBF5-4CD7-A72D-EA82A2830699}"/>
              </a:ext>
            </a:extLst>
          </p:cNvPr>
          <p:cNvSpPr/>
          <p:nvPr/>
        </p:nvSpPr>
        <p:spPr bwMode="auto">
          <a:xfrm>
            <a:off x="1043608" y="2815609"/>
            <a:ext cx="2520000" cy="216000"/>
          </a:xfrm>
          <a:prstGeom prst="rect">
            <a:avLst/>
          </a:prstGeom>
          <a:pattFill prst="dk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193" tIns="32097" rIns="64193" bIns="32097" numCol="1" rtlCol="0" anchor="t" anchorCtr="0" compatLnSpc="1">
            <a:prstTxWarp prst="textNoShape">
              <a:avLst/>
            </a:prstTxWarp>
          </a:bodyPr>
          <a:lstStyle/>
          <a:p>
            <a:pPr defTabSz="6420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4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0" name="Šipka dolů 39"/>
          <p:cNvSpPr/>
          <p:nvPr/>
        </p:nvSpPr>
        <p:spPr>
          <a:xfrm rot="16200000">
            <a:off x="4089805" y="1976257"/>
            <a:ext cx="205593" cy="3388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Šipka dolů 40"/>
          <p:cNvSpPr/>
          <p:nvPr/>
        </p:nvSpPr>
        <p:spPr>
          <a:xfrm rot="16200000">
            <a:off x="5885083" y="1976257"/>
            <a:ext cx="205593" cy="3388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Šipka dolů 41"/>
          <p:cNvSpPr/>
          <p:nvPr/>
        </p:nvSpPr>
        <p:spPr>
          <a:xfrm rot="16200000">
            <a:off x="4089805" y="2729163"/>
            <a:ext cx="205593" cy="3388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Šipka dolů 42"/>
          <p:cNvSpPr/>
          <p:nvPr/>
        </p:nvSpPr>
        <p:spPr>
          <a:xfrm rot="16200000">
            <a:off x="5863408" y="2729163"/>
            <a:ext cx="205593" cy="33880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ovéPole 43"/>
          <p:cNvSpPr txBox="1"/>
          <p:nvPr/>
        </p:nvSpPr>
        <p:spPr>
          <a:xfrm>
            <a:off x="6266875" y="1978567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(0.5; 0.221; ...)</a:t>
            </a:r>
            <a:endParaRPr lang="en-GB" sz="1600"/>
          </a:p>
        </p:txBody>
      </p:sp>
      <p:sp>
        <p:nvSpPr>
          <p:cNvPr id="45" name="TextovéPole 44"/>
          <p:cNvSpPr txBox="1"/>
          <p:nvPr/>
        </p:nvSpPr>
        <p:spPr>
          <a:xfrm>
            <a:off x="6266875" y="2733304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(0.7; 0.143; ...)</a:t>
            </a:r>
            <a:endParaRPr lang="en-GB" sz="1600"/>
          </a:p>
        </p:txBody>
      </p:sp>
      <p:sp>
        <p:nvSpPr>
          <p:cNvPr id="46" name="TextovéPole 45"/>
          <p:cNvSpPr txBox="1"/>
          <p:nvPr/>
        </p:nvSpPr>
        <p:spPr>
          <a:xfrm>
            <a:off x="6810277" y="2242215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E46C0A"/>
                </a:solidFill>
              </a:rPr>
              <a:t>Euclidean distance</a:t>
            </a:r>
            <a:endParaRPr lang="en-GB" sz="1600">
              <a:solidFill>
                <a:srgbClr val="E46C0A"/>
              </a:solidFill>
            </a:endParaRPr>
          </a:p>
        </p:txBody>
      </p:sp>
      <p:cxnSp>
        <p:nvCxnSpPr>
          <p:cNvPr id="47" name="Přímá spojnice se šipkou 46"/>
          <p:cNvCxnSpPr/>
          <p:nvPr/>
        </p:nvCxnSpPr>
        <p:spPr>
          <a:xfrm>
            <a:off x="6655310" y="2310031"/>
            <a:ext cx="0" cy="464899"/>
          </a:xfrm>
          <a:prstGeom prst="straightConnector1">
            <a:avLst/>
          </a:prstGeom>
          <a:ln>
            <a:solidFill>
              <a:srgbClr val="E46C0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494155" y="1475492"/>
            <a:ext cx="461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44546A"/>
                </a:solidFill>
              </a:rPr>
              <a:t>Query processing: episode similarity evaluation</a:t>
            </a:r>
            <a:endParaRPr lang="en-GB">
              <a:solidFill>
                <a:srgbClr val="44546A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7012850" y="1316117"/>
            <a:ext cx="178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>
                <a:solidFill>
                  <a:srgbClr val="44546A"/>
                </a:solidFill>
              </a:rPr>
              <a:t>1024-dim. feature from the last hidden layer</a:t>
            </a:r>
            <a:endParaRPr lang="en-GB" sz="1200">
              <a:solidFill>
                <a:srgbClr val="44546A"/>
              </a:solidFill>
            </a:endParaRPr>
          </a:p>
        </p:txBody>
      </p:sp>
      <p:cxnSp>
        <p:nvCxnSpPr>
          <p:cNvPr id="51" name="Přímá spojnice se šipkou 50"/>
          <p:cNvCxnSpPr/>
          <p:nvPr/>
        </p:nvCxnSpPr>
        <p:spPr>
          <a:xfrm flipH="1">
            <a:off x="7285967" y="1777782"/>
            <a:ext cx="374238" cy="200785"/>
          </a:xfrm>
          <a:prstGeom prst="straightConnector1">
            <a:avLst/>
          </a:prstGeom>
          <a:ln>
            <a:solidFill>
              <a:srgbClr val="44546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Zvuk 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88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32"/>
    </mc:Choice>
    <mc:Fallback>
      <p:transition spd="slow" advTm="14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22" grpId="0"/>
      <p:bldP spid="22" grpId="1"/>
      <p:bldP spid="34" grpId="0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9" grpId="0"/>
      <p:bldP spid="48" grpId="0"/>
    </p:bldLst>
  </p:timing>
  <p:extLst mod="1">
    <p:ext uri="{3A86A75C-4F4B-4683-9AE1-C65F6400EC91}">
      <p14:laserTraceLst xmlns:p14="http://schemas.microsoft.com/office/powerpoint/2010/main">
        <p14:tracePtLst>
          <p14:tracePt t="41238" x="7094538" y="1501775"/>
          <p14:tracePt t="41511" x="7102475" y="1501775"/>
          <p14:tracePt t="41535" x="7116763" y="1501775"/>
          <p14:tracePt t="41551" x="7124700" y="1501775"/>
          <p14:tracePt t="41566" x="7132638" y="1501775"/>
          <p14:tracePt t="41647" x="7140575" y="1501775"/>
          <p14:tracePt t="41671" x="7146925" y="1501775"/>
          <p14:tracePt t="41703" x="7154863" y="1501775"/>
          <p14:tracePt t="41735" x="7162800" y="1501775"/>
          <p14:tracePt t="41743" x="7170738" y="1501775"/>
          <p14:tracePt t="41751" x="7192963" y="1501775"/>
          <p14:tracePt t="41763" x="7200900" y="1501775"/>
          <p14:tracePt t="41764" x="7231063" y="1501775"/>
          <p14:tracePt t="41780" x="7246938" y="1501775"/>
          <p14:tracePt t="41797" x="7254875" y="1501775"/>
          <p14:tracePt t="41813" x="7261225" y="1508125"/>
          <p14:tracePt t="41887" x="7269163" y="1508125"/>
          <p14:tracePt t="41975" x="7285038" y="1508125"/>
          <p14:tracePt t="41982" x="7292975" y="1508125"/>
          <p14:tracePt t="41998" x="7307263" y="1508125"/>
          <p14:tracePt t="42013" x="7323138" y="1508125"/>
          <p14:tracePt t="42014" x="7337425" y="1508125"/>
          <p14:tracePt t="42079" x="7353300" y="1508125"/>
          <p14:tracePt t="42087" x="7361238" y="1508125"/>
          <p14:tracePt t="42088" x="7375525" y="1508125"/>
          <p14:tracePt t="42096" x="7407275" y="1508125"/>
          <p14:tracePt t="42112" x="7421563" y="1508125"/>
          <p14:tracePt t="42207" x="7429500" y="1508125"/>
          <p14:tracePt t="42223" x="7437438" y="1508125"/>
          <p14:tracePt t="42239" x="7445375" y="1508125"/>
          <p14:tracePt t="42310" x="7451725" y="1508125"/>
          <p14:tracePt t="42327" x="7459663" y="1524000"/>
          <p14:tracePt t="42341" x="7467600" y="1524000"/>
          <p14:tracePt t="42359" x="7483475" y="1531938"/>
          <p14:tracePt t="42429" x="7505700" y="1531938"/>
          <p14:tracePt t="42470" x="7521575" y="1531938"/>
          <p14:tracePt t="42486" x="7527925" y="1531938"/>
          <p14:tracePt t="42719" x="7535863" y="1531938"/>
          <p14:tracePt t="42727" x="7559675" y="1531938"/>
          <p14:tracePt t="42750" x="7566025" y="1531938"/>
          <p14:tracePt t="42807" x="7573963" y="1531938"/>
          <p14:tracePt t="42822" x="7589838" y="1531938"/>
          <p14:tracePt t="42831" x="7612063" y="1531938"/>
          <p14:tracePt t="42831" x="7627938" y="1531938"/>
          <p14:tracePt t="42844" x="7650163" y="1531938"/>
          <p14:tracePt t="42860" x="7658100" y="1539875"/>
          <p14:tracePt t="42967" x="7673975" y="1539875"/>
          <p14:tracePt t="42991" x="7688263" y="1546225"/>
          <p14:tracePt t="43047" x="7704138" y="1546225"/>
          <p14:tracePt t="43063" x="7712075" y="1546225"/>
          <p14:tracePt t="43071" x="7726363" y="1546225"/>
          <p14:tracePt t="43078" x="7734300" y="1546225"/>
          <p14:tracePt t="43084" x="7764463" y="1546225"/>
          <p14:tracePt t="43093" x="7802563" y="1546225"/>
          <p14:tracePt t="43110" x="7818438" y="1546225"/>
          <p14:tracePt t="43151" x="7826375" y="1546225"/>
          <p14:tracePt t="43151" x="7832725" y="1546225"/>
          <p14:tracePt t="43160" x="7870825" y="1546225"/>
          <p14:tracePt t="43177" x="7916863" y="1546225"/>
          <p14:tracePt t="43193" x="7954963" y="1546225"/>
          <p14:tracePt t="43209" x="7978775" y="1546225"/>
          <p14:tracePt t="43262" x="7985125" y="1554163"/>
          <p14:tracePt t="43271" x="7985125" y="1562100"/>
          <p14:tracePt t="43271" x="7993063" y="1577975"/>
          <p14:tracePt t="43287" x="8001000" y="1600200"/>
          <p14:tracePt t="43294" x="8008938" y="1622425"/>
          <p14:tracePt t="43303" x="8031163" y="1646238"/>
          <p14:tracePt t="43303" x="8039100" y="1668463"/>
          <p14:tracePt t="43326" x="8054975" y="1698625"/>
          <p14:tracePt t="43390" x="8061325" y="1706563"/>
          <p14:tracePt t="43398" x="8077200" y="1722438"/>
          <p14:tracePt t="43406" x="8099425" y="1730375"/>
          <p14:tracePt t="43408" x="8115300" y="1744663"/>
          <p14:tracePt t="43424" x="8131175" y="1744663"/>
          <p14:tracePt t="43501" x="8137525" y="1744663"/>
          <p14:tracePt t="43518" x="8145463" y="1744663"/>
          <p14:tracePt t="43533" x="8153400" y="1744663"/>
          <p14:tracePt t="43597" x="8161338" y="1744663"/>
          <p14:tracePt t="43669" x="8153400" y="1752600"/>
          <p14:tracePt t="43678" x="8123238" y="1752600"/>
          <p14:tracePt t="43686" x="8093075" y="1760538"/>
          <p14:tracePt t="43694" x="8069263" y="1768475"/>
          <p14:tracePt t="43702" x="8039100" y="1774825"/>
          <p14:tracePt t="43707" x="7978775" y="1782763"/>
          <p14:tracePt t="43724" x="7932738" y="1790700"/>
          <p14:tracePt t="43740" x="7870825" y="1798638"/>
          <p14:tracePt t="43758" x="7802563" y="1798638"/>
          <p14:tracePt t="43774" x="7734300" y="1798638"/>
          <p14:tracePt t="43791" x="7680325" y="1798638"/>
          <p14:tracePt t="43807" x="7642225" y="1798638"/>
          <p14:tracePt t="43823" x="7597775" y="1798638"/>
          <p14:tracePt t="43840" x="7566025" y="1798638"/>
          <p14:tracePt t="43857" x="7489825" y="1790700"/>
          <p14:tracePt t="43873" x="7391400" y="1790700"/>
          <p14:tracePt t="43890" x="7345363" y="1790700"/>
          <p14:tracePt t="43907" x="7337425" y="1790700"/>
          <p14:tracePt t="44054" x="7337425" y="1782763"/>
          <p14:tracePt t="44078" x="7353300" y="1774825"/>
          <p14:tracePt t="44086" x="7369175" y="1774825"/>
          <p14:tracePt t="44093" x="7383463" y="1768475"/>
          <p14:tracePt t="44106" x="7399338" y="1760538"/>
          <p14:tracePt t="44110" x="7413625" y="1760538"/>
          <p14:tracePt t="44123" x="7421563" y="1752600"/>
          <p14:tracePt t="44486" x="7437438" y="1752600"/>
          <p14:tracePt t="44494" x="7451725" y="1752600"/>
          <p14:tracePt t="44502" x="7475538" y="1752600"/>
          <p14:tracePt t="44509" x="7505700" y="1752600"/>
          <p14:tracePt t="44522" x="7535863" y="1752600"/>
          <p14:tracePt t="44538" x="7559675" y="1752600"/>
          <p14:tracePt t="44555" x="7573963" y="1752600"/>
          <p14:tracePt t="44571" x="7581900" y="1752600"/>
          <p14:tracePt t="44588" x="7597775" y="1752600"/>
          <p14:tracePt t="44605" x="7620000" y="1768475"/>
          <p14:tracePt t="44621" x="7627938" y="1768475"/>
          <p14:tracePt t="44638" x="7658100" y="1768475"/>
          <p14:tracePt t="44678" x="7666038" y="1768475"/>
          <p14:tracePt t="44686" x="7673975" y="1768475"/>
          <p14:tracePt t="44694" x="7688263" y="1768475"/>
          <p14:tracePt t="44704" x="7712075" y="1768475"/>
          <p14:tracePt t="44721" x="7750175" y="1768475"/>
          <p14:tracePt t="44739" x="7794625" y="1768475"/>
          <p14:tracePt t="44754" x="7848600" y="1760538"/>
          <p14:tracePt t="44771" x="7902575" y="1760538"/>
          <p14:tracePt t="44787" x="7924800" y="1760538"/>
          <p14:tracePt t="44804" x="7954963" y="1760538"/>
          <p14:tracePt t="44821" x="8001000" y="1744663"/>
          <p14:tracePt t="44838" x="8016875" y="1744663"/>
          <p14:tracePt t="44854" x="8054975" y="1744663"/>
          <p14:tracePt t="44872" x="8093075" y="1736725"/>
          <p14:tracePt t="44887" x="8115300" y="1730375"/>
          <p14:tracePt t="44904" x="8123238" y="1722438"/>
          <p14:tracePt t="44921" x="8137525" y="1722438"/>
          <p14:tracePt t="44937" x="8145463" y="1722438"/>
          <p14:tracePt t="44954" x="8161338" y="1722438"/>
          <p14:tracePt t="45038" x="8169275" y="1722438"/>
          <p14:tracePt t="45070" x="8175625" y="1722438"/>
          <p14:tracePt t="45079" x="8183563" y="1722438"/>
          <p14:tracePt t="45126" x="8191500" y="1722438"/>
          <p14:tracePt t="45134" x="8199438" y="1722438"/>
          <p14:tracePt t="45142" x="8207375" y="1730375"/>
          <p14:tracePt t="45162" x="8213725" y="1736725"/>
          <p14:tracePt t="45163" x="8229600" y="1736725"/>
          <p14:tracePt t="45170" x="8259763" y="1752600"/>
          <p14:tracePt t="45186" x="8275638" y="1768475"/>
          <p14:tracePt t="45203" x="8289925" y="1768475"/>
          <p14:tracePt t="45220" x="8297863" y="1768475"/>
          <p14:tracePt t="45455" x="0" y="0"/>
        </p14:tracePtLst>
        <p14:tracePtLst>
          <p14:tracePt t="116175" x="7140575" y="1501775"/>
          <p14:tracePt t="116335" x="7154863" y="1501775"/>
          <p14:tracePt t="116344" x="7170738" y="1501775"/>
          <p14:tracePt t="116352" x="7192963" y="1493838"/>
          <p14:tracePt t="116367" x="7208838" y="1493838"/>
          <p14:tracePt t="116378" x="7216775" y="1493838"/>
          <p14:tracePt t="116396" x="7223125" y="1493838"/>
          <p14:tracePt t="116455" x="7231063" y="1493838"/>
          <p14:tracePt t="116463" x="7239000" y="1493838"/>
          <p14:tracePt t="116478" x="7269163" y="1508125"/>
          <p14:tracePt t="116479" x="7269163" y="1516063"/>
          <p14:tracePt t="116495" x="7353300" y="1546225"/>
          <p14:tracePt t="116512" x="7375525" y="1562100"/>
          <p14:tracePt t="116528" x="7413625" y="1562100"/>
          <p14:tracePt t="116544" x="7429500" y="1562100"/>
          <p14:tracePt t="116562" x="7451725" y="1562100"/>
          <p14:tracePt t="116579" x="7497763" y="1562100"/>
          <p14:tracePt t="116594" x="7551738" y="1562100"/>
          <p14:tracePt t="116612" x="7581900" y="1570038"/>
          <p14:tracePt t="116628" x="7597775" y="1570038"/>
          <p14:tracePt t="116644" x="7620000" y="1570038"/>
          <p14:tracePt t="116662" x="7650163" y="1570038"/>
          <p14:tracePt t="116678" x="7680325" y="1570038"/>
          <p14:tracePt t="116694" x="7750175" y="1570038"/>
          <p14:tracePt t="116711" x="7772400" y="1570038"/>
          <p14:tracePt t="116728" x="7794625" y="1577975"/>
          <p14:tracePt t="116745" x="7802563" y="1577975"/>
          <p14:tracePt t="116761" x="7810500" y="1577975"/>
          <p14:tracePt t="116777" x="7826375" y="1577975"/>
          <p14:tracePt t="116794" x="7840663" y="1577975"/>
          <p14:tracePt t="116811" x="7856538" y="1577975"/>
          <p14:tracePt t="116828" x="7870825" y="1577975"/>
          <p14:tracePt t="116844" x="7894638" y="1577975"/>
          <p14:tracePt t="116861" x="7940675" y="1577975"/>
          <p14:tracePt t="116877" x="7970838" y="1577975"/>
          <p14:tracePt t="116894" x="7978775" y="1577975"/>
          <p14:tracePt t="116910" x="7993063" y="1577975"/>
          <p14:tracePt t="116927" x="8016875" y="1577975"/>
          <p14:tracePt t="116943" x="8039100" y="1577975"/>
          <p14:tracePt t="116961" x="8061325" y="1577975"/>
          <p14:tracePt t="116977" x="8085138" y="1584325"/>
          <p14:tracePt t="116994" x="8093075" y="1584325"/>
          <p14:tracePt t="117010" x="8099425" y="1584325"/>
          <p14:tracePt t="117026" x="8107363" y="1584325"/>
          <p14:tracePt t="117044" x="8115300" y="1584325"/>
          <p14:tracePt t="117060" x="8123238" y="1584325"/>
          <p14:tracePt t="117104" x="8131175" y="1584325"/>
          <p14:tracePt t="117119" x="8145463" y="1584325"/>
          <p14:tracePt t="117127" x="8153400" y="1584325"/>
          <p14:tracePt t="117128" x="8183563" y="1577975"/>
          <p14:tracePt t="117143" x="8191500" y="1577975"/>
          <p14:tracePt t="117160" x="8207375" y="1577975"/>
          <p14:tracePt t="117176" x="8207375" y="1570038"/>
          <p14:tracePt t="117193" x="8213725" y="1562100"/>
          <p14:tracePt t="117209" x="8221663" y="1562100"/>
          <p14:tracePt t="117226" x="8229600" y="1562100"/>
          <p14:tracePt t="117243" x="8237538" y="1554163"/>
          <p14:tracePt t="117296" x="8237538" y="1546225"/>
          <p14:tracePt t="117311" x="8237538" y="1539875"/>
          <p14:tracePt t="117328" x="8237538" y="1531938"/>
          <p14:tracePt t="117329" x="8237538" y="1508125"/>
          <p14:tracePt t="117343" x="8229600" y="1485900"/>
          <p14:tracePt t="117360" x="8229600" y="1477963"/>
          <p14:tracePt t="117376" x="8229600" y="1455738"/>
          <p14:tracePt t="117392" x="8229600" y="1447800"/>
          <p14:tracePt t="117409" x="8221663" y="1425575"/>
          <p14:tracePt t="117448" x="8213725" y="1417638"/>
          <p14:tracePt t="117463" x="8207375" y="1409700"/>
          <p14:tracePt t="117479" x="8183563" y="1401763"/>
          <p14:tracePt t="117497" x="8169275" y="1387475"/>
          <p14:tracePt t="117511" x="8161338" y="1387475"/>
          <p14:tracePt t="117568" x="8153400" y="1379538"/>
          <p14:tracePt t="117575" x="8145463" y="1379538"/>
          <p14:tracePt t="117599" x="8131175" y="1379538"/>
          <p14:tracePt t="117605" x="8115300" y="1379538"/>
          <p14:tracePt t="117609" x="8093075" y="1379538"/>
          <p14:tracePt t="117625" x="8069263" y="1379538"/>
          <p14:tracePt t="117642" x="8039100" y="1379538"/>
          <p14:tracePt t="117658" x="8008938" y="1379538"/>
          <p14:tracePt t="117676" x="7978775" y="1379538"/>
          <p14:tracePt t="117691" x="7924800" y="1379538"/>
          <p14:tracePt t="117708" x="7870825" y="1371600"/>
          <p14:tracePt t="117725" x="7794625" y="1363663"/>
          <p14:tracePt t="117741" x="7734300" y="1349375"/>
          <p14:tracePt t="117758" x="7642225" y="1341438"/>
          <p14:tracePt t="117775" x="7597775" y="1341438"/>
          <p14:tracePt t="117792" x="7566025" y="1325563"/>
          <p14:tracePt t="117808" x="7535863" y="1311275"/>
          <p14:tracePt t="117824" x="7521575" y="1303338"/>
          <p14:tracePt t="117842" x="7489825" y="1295400"/>
          <p14:tracePt t="117858" x="7467600" y="1287463"/>
          <p14:tracePt t="117875" x="7429500" y="1287463"/>
          <p14:tracePt t="117892" x="7399338" y="1287463"/>
          <p14:tracePt t="117908" x="7361238" y="1273175"/>
          <p14:tracePt t="117924" x="7337425" y="1273175"/>
          <p14:tracePt t="117941" x="7307263" y="1273175"/>
          <p14:tracePt t="117957" x="7292975" y="1265238"/>
          <p14:tracePt t="117975" x="7277100" y="1265238"/>
          <p14:tracePt t="117991" x="7254875" y="1265238"/>
          <p14:tracePt t="118007" x="7223125" y="1265238"/>
          <p14:tracePt t="118024" x="7185025" y="1265238"/>
          <p14:tracePt t="118041" x="7140575" y="1279525"/>
          <p14:tracePt t="118057" x="7102475" y="1287463"/>
          <p14:tracePt t="118075" x="7064375" y="1303338"/>
          <p14:tracePt t="118090" x="7040563" y="1303338"/>
          <p14:tracePt t="118108" x="7026275" y="1311275"/>
          <p14:tracePt t="118125" x="7010400" y="1325563"/>
          <p14:tracePt t="118140" x="6994525" y="1325563"/>
          <p14:tracePt t="118158" x="6988175" y="1333500"/>
          <p14:tracePt t="118173" x="6988175" y="1341438"/>
          <p14:tracePt t="118191" x="6972300" y="1379538"/>
          <p14:tracePt t="118208" x="6964363" y="1393825"/>
          <p14:tracePt t="118224" x="6964363" y="1417638"/>
          <p14:tracePt t="118240" x="6964363" y="1431925"/>
          <p14:tracePt t="118257" x="6964363" y="1447800"/>
          <p14:tracePt t="118273" x="6964363" y="1470025"/>
          <p14:tracePt t="118291" x="6988175" y="1501775"/>
          <p14:tracePt t="118306" x="7018338" y="1546225"/>
          <p14:tracePt t="118323" x="7032625" y="1554163"/>
          <p14:tracePt t="118340" x="7040563" y="1570038"/>
          <p14:tracePt t="118356" x="7056438" y="1592263"/>
          <p14:tracePt t="118373" x="7064375" y="1600200"/>
          <p14:tracePt t="118390" x="7086600" y="1608138"/>
          <p14:tracePt t="118406" x="7132638" y="1630363"/>
          <p14:tracePt t="118423" x="7269163" y="1630363"/>
          <p14:tracePt t="118440" x="7361238" y="1630363"/>
          <p14:tracePt t="118457" x="7445375" y="1630363"/>
          <p14:tracePt t="118473" x="7513638" y="1630363"/>
          <p14:tracePt t="118490" x="7566025" y="1630363"/>
          <p14:tracePt t="118506" x="7589838" y="1630363"/>
          <p14:tracePt t="118523" x="7627938" y="1616075"/>
          <p14:tracePt t="118539" x="7688263" y="1608138"/>
          <p14:tracePt t="118556" x="7734300" y="1600200"/>
          <p14:tracePt t="118573" x="7772400" y="1600200"/>
          <p14:tracePt t="118589" x="7794625" y="1592263"/>
          <p14:tracePt t="118606" x="7810500" y="1592263"/>
          <p14:tracePt t="118622" x="7832725" y="1592263"/>
          <p14:tracePt t="118639" x="7864475" y="1592263"/>
          <p14:tracePt t="118656" x="7902575" y="1592263"/>
          <p14:tracePt t="118672" x="7932738" y="1592263"/>
          <p14:tracePt t="118689" x="7970838" y="1592263"/>
          <p14:tracePt t="118706" x="7993063" y="1592263"/>
          <p14:tracePt t="118723" x="8016875" y="1592263"/>
          <p14:tracePt t="118739" x="8031163" y="1592263"/>
          <p14:tracePt t="118755" x="8039100" y="1592263"/>
          <p14:tracePt t="118772" x="8054975" y="1592263"/>
          <p14:tracePt t="118788" x="8077200" y="1592263"/>
          <p14:tracePt t="118806" x="8093075" y="1592263"/>
          <p14:tracePt t="118839" x="8099425" y="1592263"/>
          <p14:tracePt t="118840" x="8107363" y="1592263"/>
          <p14:tracePt t="118855" x="8131175" y="1592263"/>
          <p14:tracePt t="118872" x="8161338" y="1592263"/>
          <p14:tracePt t="118888" x="8183563" y="1592263"/>
          <p14:tracePt t="118906" x="8199438" y="1584325"/>
          <p14:tracePt t="118922" x="8207375" y="1577975"/>
          <p14:tracePt t="118939" x="8221663" y="1570038"/>
          <p14:tracePt t="118955" x="8229600" y="1562100"/>
          <p14:tracePt t="118972" x="8237538" y="1554163"/>
          <p14:tracePt t="118988" x="8251825" y="1539875"/>
          <p14:tracePt t="119031" x="8251825" y="1531938"/>
          <p14:tracePt t="119039" x="8251825" y="1524000"/>
          <p14:tracePt t="119056" x="8251825" y="1516063"/>
          <p14:tracePt t="119057" x="8251825" y="1493838"/>
          <p14:tracePt t="119071" x="8251825" y="1463675"/>
          <p14:tracePt t="119089" x="8251825" y="1447800"/>
          <p14:tracePt t="119105" x="8251825" y="1439863"/>
          <p14:tracePt t="119143" x="8251825" y="1431925"/>
          <p14:tracePt t="119201" x="8251825" y="1425575"/>
          <p14:tracePt t="119207" x="8237538" y="1417638"/>
          <p14:tracePt t="119216" x="8221663" y="1409700"/>
          <p14:tracePt t="119224" x="8213725" y="1401763"/>
          <p14:tracePt t="119237" x="8199438" y="1393825"/>
          <p14:tracePt t="119254" x="8169275" y="1387475"/>
          <p14:tracePt t="119271" x="8153400" y="1387475"/>
          <p14:tracePt t="119287" x="8069263" y="1371600"/>
          <p14:tracePt t="119305" x="8008938" y="1371600"/>
          <p14:tracePt t="119320" x="7954963" y="1371600"/>
          <p14:tracePt t="119338" x="7916863" y="1355725"/>
          <p14:tracePt t="119354" x="7894638" y="1355725"/>
          <p14:tracePt t="119370" x="7856538" y="1355725"/>
          <p14:tracePt t="119387" x="7832725" y="1355725"/>
          <p14:tracePt t="119403" x="7788275" y="1355725"/>
          <p14:tracePt t="119420" x="7726363" y="1355725"/>
          <p14:tracePt t="119437" x="7642225" y="1355725"/>
          <p14:tracePt t="119454" x="7543800" y="1349375"/>
          <p14:tracePt t="119470" x="7459663" y="1341438"/>
          <p14:tracePt t="119486" x="7369175" y="1317625"/>
          <p14:tracePt t="119503" x="7337425" y="1303338"/>
          <p14:tracePt t="119520" x="7323138" y="1303338"/>
          <p14:tracePt t="119537" x="7315200" y="1303338"/>
          <p14:tracePt t="119554" x="7285038" y="1303338"/>
          <p14:tracePt t="119571" x="7269163" y="1303338"/>
          <p14:tracePt t="119587" x="7231063" y="1303338"/>
          <p14:tracePt t="119603" x="7192963" y="1303338"/>
          <p14:tracePt t="119620" x="7162800" y="1303338"/>
          <p14:tracePt t="119637" x="7146925" y="1303338"/>
          <p14:tracePt t="119654" x="7124700" y="1303338"/>
          <p14:tracePt t="119670" x="7108825" y="1303338"/>
          <p14:tracePt t="119687" x="7102475" y="1303338"/>
          <p14:tracePt t="119703" x="7094538" y="1303338"/>
          <p14:tracePt t="11989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7.5|5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2.9|15.9|14.2|17.7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1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9.5|1.7|15.7|3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.8|5.2|3.5|8.4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6.4|60.1|2.6|3.8|18.3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.9|2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2|9.6|10.6|5.3|8.4|18.4|3.4|12.3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237141</TotalTime>
  <Words>1487</Words>
  <Application>Microsoft Office PowerPoint</Application>
  <PresentationFormat>Předvádění na obrazovce (4:3)</PresentationFormat>
  <Paragraphs>449</Paragraphs>
  <Slides>17</Slides>
  <Notes>0</Notes>
  <HiddenSlides>0</HiddenSlides>
  <MMClips>17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Towards Scalable Retrieval of Human Motion Episodes</vt:lpstr>
      <vt:lpstr>Digitization of Human Motion</vt:lpstr>
      <vt:lpstr>Types of Motion Data</vt:lpstr>
      <vt:lpstr>Episode Matching</vt:lpstr>
      <vt:lpstr>Our Objective</vt:lpstr>
      <vt:lpstr>Towards Scalable Retrieval of Episodes (talk outline)</vt:lpstr>
      <vt:lpstr>Before Start: Experimental Evaluation Setup</vt:lpstr>
      <vt:lpstr>Start: Trivial episode matching by DTW</vt:lpstr>
      <vt:lpstr>Road 1: Pose-based episode matching using NNs</vt:lpstr>
      <vt:lpstr>Road 2: Segment-level matching using Motion Words</vt:lpstr>
      <vt:lpstr>Motion Word Variants </vt:lpstr>
      <vt:lpstr>Comparing motions in MW representation</vt:lpstr>
      <vt:lpstr>Episode matching with MWs: two-phase retrieval</vt:lpstr>
      <vt:lpstr>Episode matching with MWs: two-phase retrieval (2)</vt:lpstr>
      <vt:lpstr>Episode matching with MWs: two-phase retrieval</vt:lpstr>
      <vt:lpstr>Conclusions</vt:lpstr>
      <vt:lpstr>Questions, please!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Large-Scale Multi-Modal Image Search</dc:title>
  <dc:creator>xkohout7</dc:creator>
  <cp:lastModifiedBy>petra</cp:lastModifiedBy>
  <cp:revision>1246</cp:revision>
  <dcterms:created xsi:type="dcterms:W3CDTF">2013-03-13T15:03:44Z</dcterms:created>
  <dcterms:modified xsi:type="dcterms:W3CDTF">2020-12-02T12:23:20Z</dcterms:modified>
</cp:coreProperties>
</file>