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</p:sldMasterIdLst>
  <p:notesMasterIdLst>
    <p:notesMasterId r:id="rId26"/>
  </p:notesMasterIdLst>
  <p:handoutMasterIdLst>
    <p:handoutMasterId r:id="rId27"/>
  </p:handoutMasterIdLst>
  <p:sldIdLst>
    <p:sldId id="453" r:id="rId2"/>
    <p:sldId id="457" r:id="rId3"/>
    <p:sldId id="454" r:id="rId4"/>
    <p:sldId id="458" r:id="rId5"/>
    <p:sldId id="467" r:id="rId6"/>
    <p:sldId id="459" r:id="rId7"/>
    <p:sldId id="460" r:id="rId8"/>
    <p:sldId id="461" r:id="rId9"/>
    <p:sldId id="462" r:id="rId10"/>
    <p:sldId id="463" r:id="rId11"/>
    <p:sldId id="464" r:id="rId12"/>
    <p:sldId id="465" r:id="rId13"/>
    <p:sldId id="466" r:id="rId14"/>
    <p:sldId id="309" r:id="rId15"/>
    <p:sldId id="327" r:id="rId16"/>
    <p:sldId id="328" r:id="rId17"/>
    <p:sldId id="329" r:id="rId18"/>
    <p:sldId id="330" r:id="rId19"/>
    <p:sldId id="331" r:id="rId20"/>
    <p:sldId id="332" r:id="rId21"/>
    <p:sldId id="468" r:id="rId22"/>
    <p:sldId id="333" r:id="rId23"/>
    <p:sldId id="334" r:id="rId24"/>
    <p:sldId id="335" r:id="rId2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CC00"/>
    <a:srgbClr val="00FFFF"/>
    <a:srgbClr val="777777"/>
    <a:srgbClr val="D60093"/>
    <a:srgbClr val="000000"/>
    <a:srgbClr val="33CC33"/>
    <a:srgbClr val="0099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75" d="100"/>
          <a:sy n="75" d="100"/>
        </p:scale>
        <p:origin x="1013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2222" y="77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07D926AB-AB71-4DAA-9E9F-94813CD6257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2022D641-84E0-4278-BD2B-CBA5C2025F5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5060" name="Rectangle 4">
            <a:extLst>
              <a:ext uri="{FF2B5EF4-FFF2-40B4-BE49-F238E27FC236}">
                <a16:creationId xmlns:a16="http://schemas.microsoft.com/office/drawing/2014/main" id="{BF92AB24-627B-4B9E-801D-3E9B242EDCA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5061" name="Rectangle 5">
            <a:extLst>
              <a:ext uri="{FF2B5EF4-FFF2-40B4-BE49-F238E27FC236}">
                <a16:creationId xmlns:a16="http://schemas.microsoft.com/office/drawing/2014/main" id="{E5C92E56-0E66-40A6-BFE9-8B41524A7AB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C30DBA9-846A-4A27-BD84-81CB6A84013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DF0BC65-00E1-47CD-A6CD-3FDEC6B8E9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1AC9AA5A-4D3F-4DC2-A161-5A64872A992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AA5137E-9703-48D7-80AC-B6DFA2F00EA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7DC5A6E1-D1FB-4C40-9B21-0920A23A313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</a:t>
            </a:r>
          </a:p>
          <a:p>
            <a:pPr lvl="0"/>
            <a:r>
              <a:rPr lang="cs-CZ" noProof="0"/>
              <a:t>Druhá úroveň</a:t>
            </a:r>
          </a:p>
          <a:p>
            <a:pPr lvl="0"/>
            <a:r>
              <a:rPr lang="cs-CZ" noProof="0"/>
              <a:t>Třetí úroveň</a:t>
            </a:r>
          </a:p>
          <a:p>
            <a:pPr lvl="0"/>
            <a:r>
              <a:rPr lang="cs-CZ" noProof="0"/>
              <a:t>Čtvrtá úroveň</a:t>
            </a:r>
          </a:p>
          <a:p>
            <a:pPr lvl="0"/>
            <a:r>
              <a:rPr lang="cs-CZ" noProof="0"/>
              <a:t>Pátá úroveň</a:t>
            </a:r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9387CD27-0726-4870-8295-962EE0628C5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5" name="Rectangle 7">
            <a:extLst>
              <a:ext uri="{FF2B5EF4-FFF2-40B4-BE49-F238E27FC236}">
                <a16:creationId xmlns:a16="http://schemas.microsoft.com/office/drawing/2014/main" id="{63FC980A-6921-4981-8132-52DA244707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3140B3C-CC84-48B4-B786-920128116A5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obrázek snímku 1">
            <a:extLst>
              <a:ext uri="{FF2B5EF4-FFF2-40B4-BE49-F238E27FC236}">
                <a16:creationId xmlns:a16="http://schemas.microsoft.com/office/drawing/2014/main" id="{FD7890C1-8CD9-4568-AED8-2A7B96AD95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Zástupný symbol pro poznámky 2">
            <a:extLst>
              <a:ext uri="{FF2B5EF4-FFF2-40B4-BE49-F238E27FC236}">
                <a16:creationId xmlns:a16="http://schemas.microsoft.com/office/drawing/2014/main" id="{9DF34C57-91E5-407E-8051-62F81EED62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6148" name="Zástupný symbol pro číslo snímku 3">
            <a:extLst>
              <a:ext uri="{FF2B5EF4-FFF2-40B4-BE49-F238E27FC236}">
                <a16:creationId xmlns:a16="http://schemas.microsoft.com/office/drawing/2014/main" id="{E9CC2D14-D10B-461C-BB70-1CFD00BC85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6241401-B2F7-41A7-8B68-D4A011C02FF1}" type="slidenum">
              <a:rPr lang="cs-CZ" altLang="cs-CZ" smtClean="0"/>
              <a:pPr>
                <a:spcBef>
                  <a:spcPct val="0"/>
                </a:spcBef>
              </a:pPr>
              <a:t>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>
            <a:extLst>
              <a:ext uri="{FF2B5EF4-FFF2-40B4-BE49-F238E27FC236}">
                <a16:creationId xmlns:a16="http://schemas.microsoft.com/office/drawing/2014/main" id="{3A824565-F4E7-4693-B04B-5B947EC681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Zástupný symbol pro poznámky 2">
            <a:extLst>
              <a:ext uri="{FF2B5EF4-FFF2-40B4-BE49-F238E27FC236}">
                <a16:creationId xmlns:a16="http://schemas.microsoft.com/office/drawing/2014/main" id="{96F2E5B2-3CD7-4A38-9E1C-F372D36105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15364" name="Zástupný symbol pro číslo snímku 3">
            <a:extLst>
              <a:ext uri="{FF2B5EF4-FFF2-40B4-BE49-F238E27FC236}">
                <a16:creationId xmlns:a16="http://schemas.microsoft.com/office/drawing/2014/main" id="{455C3BE5-7DD4-4F76-AD89-2D6441C262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09742B2-456B-4485-A7B0-4F21AF2453B7}" type="slidenum">
              <a:rPr lang="cs-CZ" altLang="cs-CZ" smtClean="0"/>
              <a:pPr>
                <a:spcBef>
                  <a:spcPct val="0"/>
                </a:spcBef>
              </a:pPr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068021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>
            <a:extLst>
              <a:ext uri="{FF2B5EF4-FFF2-40B4-BE49-F238E27FC236}">
                <a16:creationId xmlns:a16="http://schemas.microsoft.com/office/drawing/2014/main" id="{3A824565-F4E7-4693-B04B-5B947EC681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Zástupný symbol pro poznámky 2">
            <a:extLst>
              <a:ext uri="{FF2B5EF4-FFF2-40B4-BE49-F238E27FC236}">
                <a16:creationId xmlns:a16="http://schemas.microsoft.com/office/drawing/2014/main" id="{96F2E5B2-3CD7-4A38-9E1C-F372D36105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altLang="cs-CZ" dirty="0">
              <a:latin typeface="Times New Roman" panose="02020603050405020304" pitchFamily="18" charset="0"/>
            </a:endParaRPr>
          </a:p>
        </p:txBody>
      </p:sp>
      <p:sp>
        <p:nvSpPr>
          <p:cNvPr id="15364" name="Zástupný symbol pro číslo snímku 3">
            <a:extLst>
              <a:ext uri="{FF2B5EF4-FFF2-40B4-BE49-F238E27FC236}">
                <a16:creationId xmlns:a16="http://schemas.microsoft.com/office/drawing/2014/main" id="{455C3BE5-7DD4-4F76-AD89-2D6441C262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09742B2-456B-4485-A7B0-4F21AF2453B7}" type="slidenum">
              <a:rPr lang="cs-CZ" altLang="cs-CZ" smtClean="0"/>
              <a:pPr>
                <a:spcBef>
                  <a:spcPct val="0"/>
                </a:spcBef>
              </a:pPr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141930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>
            <a:extLst>
              <a:ext uri="{FF2B5EF4-FFF2-40B4-BE49-F238E27FC236}">
                <a16:creationId xmlns:a16="http://schemas.microsoft.com/office/drawing/2014/main" id="{3A824565-F4E7-4693-B04B-5B947EC681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Zástupný symbol pro poznámky 2">
            <a:extLst>
              <a:ext uri="{FF2B5EF4-FFF2-40B4-BE49-F238E27FC236}">
                <a16:creationId xmlns:a16="http://schemas.microsoft.com/office/drawing/2014/main" id="{96F2E5B2-3CD7-4A38-9E1C-F372D36105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15364" name="Zástupný symbol pro číslo snímku 3">
            <a:extLst>
              <a:ext uri="{FF2B5EF4-FFF2-40B4-BE49-F238E27FC236}">
                <a16:creationId xmlns:a16="http://schemas.microsoft.com/office/drawing/2014/main" id="{455C3BE5-7DD4-4F76-AD89-2D6441C262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09742B2-456B-4485-A7B0-4F21AF2453B7}" type="slidenum">
              <a:rPr lang="cs-CZ" altLang="cs-CZ" smtClean="0"/>
              <a:pPr>
                <a:spcBef>
                  <a:spcPct val="0"/>
                </a:spcBef>
              </a:pPr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94406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>
            <a:extLst>
              <a:ext uri="{FF2B5EF4-FFF2-40B4-BE49-F238E27FC236}">
                <a16:creationId xmlns:a16="http://schemas.microsoft.com/office/drawing/2014/main" id="{9235DEBF-A6F5-45BB-93B3-3850336A3D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Zástupný symbol pro poznámky 2">
            <a:extLst>
              <a:ext uri="{FF2B5EF4-FFF2-40B4-BE49-F238E27FC236}">
                <a16:creationId xmlns:a16="http://schemas.microsoft.com/office/drawing/2014/main" id="{0627852F-9695-43AB-9C2C-B314DF511A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8196" name="Zástupný symbol pro číslo snímku 3">
            <a:extLst>
              <a:ext uri="{FF2B5EF4-FFF2-40B4-BE49-F238E27FC236}">
                <a16:creationId xmlns:a16="http://schemas.microsoft.com/office/drawing/2014/main" id="{C8B89EA6-940E-430F-8696-4F1BE84CC55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D3BDB42-7D10-4E53-855E-D0C760F56D51}" type="slidenum">
              <a:rPr lang="cs-CZ" altLang="cs-CZ" smtClean="0"/>
              <a:pPr>
                <a:spcBef>
                  <a:spcPct val="0"/>
                </a:spcBef>
              </a:pPr>
              <a:t>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rázek snímku 1">
            <a:extLst>
              <a:ext uri="{FF2B5EF4-FFF2-40B4-BE49-F238E27FC236}">
                <a16:creationId xmlns:a16="http://schemas.microsoft.com/office/drawing/2014/main" id="{1A032844-FC89-44A6-8E23-086A08322E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Zástupný symbol pro poznámky 2">
            <a:extLst>
              <a:ext uri="{FF2B5EF4-FFF2-40B4-BE49-F238E27FC236}">
                <a16:creationId xmlns:a16="http://schemas.microsoft.com/office/drawing/2014/main" id="{0331DF93-9A0D-4298-B71A-EB95D95481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11268" name="Zástupný symbol pro číslo snímku 3">
            <a:extLst>
              <a:ext uri="{FF2B5EF4-FFF2-40B4-BE49-F238E27FC236}">
                <a16:creationId xmlns:a16="http://schemas.microsoft.com/office/drawing/2014/main" id="{418E8182-C480-4089-AA66-74774563298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52AB8D2-5698-46FC-B2B4-4CA7A53DB78B}" type="slidenum">
              <a:rPr lang="cs-CZ" altLang="cs-CZ" smtClean="0"/>
              <a:pPr>
                <a:spcBef>
                  <a:spcPct val="0"/>
                </a:spcBef>
              </a:pPr>
              <a:t>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rázek snímku 1">
            <a:extLst>
              <a:ext uri="{FF2B5EF4-FFF2-40B4-BE49-F238E27FC236}">
                <a16:creationId xmlns:a16="http://schemas.microsoft.com/office/drawing/2014/main" id="{1A032844-FC89-44A6-8E23-086A08322E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Zástupný symbol pro poznámky 2">
            <a:extLst>
              <a:ext uri="{FF2B5EF4-FFF2-40B4-BE49-F238E27FC236}">
                <a16:creationId xmlns:a16="http://schemas.microsoft.com/office/drawing/2014/main" id="{0331DF93-9A0D-4298-B71A-EB95D95481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11268" name="Zástupný symbol pro číslo snímku 3">
            <a:extLst>
              <a:ext uri="{FF2B5EF4-FFF2-40B4-BE49-F238E27FC236}">
                <a16:creationId xmlns:a16="http://schemas.microsoft.com/office/drawing/2014/main" id="{418E8182-C480-4089-AA66-74774563298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52AB8D2-5698-46FC-B2B4-4CA7A53DB78B}" type="slidenum">
              <a:rPr lang="cs-CZ" altLang="cs-CZ" smtClean="0"/>
              <a:pPr>
                <a:spcBef>
                  <a:spcPct val="0"/>
                </a:spcBef>
              </a:pPr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868823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rázek snímku 1">
            <a:extLst>
              <a:ext uri="{FF2B5EF4-FFF2-40B4-BE49-F238E27FC236}">
                <a16:creationId xmlns:a16="http://schemas.microsoft.com/office/drawing/2014/main" id="{0243667A-6504-40B3-A530-2C8486033F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Zástupný symbol pro poznámky 2">
            <a:extLst>
              <a:ext uri="{FF2B5EF4-FFF2-40B4-BE49-F238E27FC236}">
                <a16:creationId xmlns:a16="http://schemas.microsoft.com/office/drawing/2014/main" id="{F8CB6779-D78D-48D4-B027-1724B5FA45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13316" name="Zástupný symbol pro číslo snímku 3">
            <a:extLst>
              <a:ext uri="{FF2B5EF4-FFF2-40B4-BE49-F238E27FC236}">
                <a16:creationId xmlns:a16="http://schemas.microsoft.com/office/drawing/2014/main" id="{9AC3C812-9C96-4669-AD59-E475A946A49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FC89494-8CCD-45BF-8445-25CD1CD1D9BC}" type="slidenum">
              <a:rPr lang="cs-CZ" altLang="cs-CZ" smtClean="0"/>
              <a:pPr>
                <a:spcBef>
                  <a:spcPct val="0"/>
                </a:spcBef>
              </a:pPr>
              <a:t>6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>
            <a:extLst>
              <a:ext uri="{FF2B5EF4-FFF2-40B4-BE49-F238E27FC236}">
                <a16:creationId xmlns:a16="http://schemas.microsoft.com/office/drawing/2014/main" id="{3A824565-F4E7-4693-B04B-5B947EC681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Zástupný symbol pro poznámky 2">
            <a:extLst>
              <a:ext uri="{FF2B5EF4-FFF2-40B4-BE49-F238E27FC236}">
                <a16:creationId xmlns:a16="http://schemas.microsoft.com/office/drawing/2014/main" id="{96F2E5B2-3CD7-4A38-9E1C-F372D36105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15364" name="Zástupný symbol pro číslo snímku 3">
            <a:extLst>
              <a:ext uri="{FF2B5EF4-FFF2-40B4-BE49-F238E27FC236}">
                <a16:creationId xmlns:a16="http://schemas.microsoft.com/office/drawing/2014/main" id="{455C3BE5-7DD4-4F76-AD89-2D6441C262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09742B2-456B-4485-A7B0-4F21AF2453B7}" type="slidenum">
              <a:rPr lang="cs-CZ" altLang="cs-CZ" smtClean="0"/>
              <a:pPr>
                <a:spcBef>
                  <a:spcPct val="0"/>
                </a:spcBef>
              </a:pPr>
              <a:t>7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>
            <a:extLst>
              <a:ext uri="{FF2B5EF4-FFF2-40B4-BE49-F238E27FC236}">
                <a16:creationId xmlns:a16="http://schemas.microsoft.com/office/drawing/2014/main" id="{3A824565-F4E7-4693-B04B-5B947EC681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Zástupný symbol pro poznámky 2">
            <a:extLst>
              <a:ext uri="{FF2B5EF4-FFF2-40B4-BE49-F238E27FC236}">
                <a16:creationId xmlns:a16="http://schemas.microsoft.com/office/drawing/2014/main" id="{96F2E5B2-3CD7-4A38-9E1C-F372D36105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15364" name="Zástupný symbol pro číslo snímku 3">
            <a:extLst>
              <a:ext uri="{FF2B5EF4-FFF2-40B4-BE49-F238E27FC236}">
                <a16:creationId xmlns:a16="http://schemas.microsoft.com/office/drawing/2014/main" id="{455C3BE5-7DD4-4F76-AD89-2D6441C262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09742B2-456B-4485-A7B0-4F21AF2453B7}" type="slidenum">
              <a:rPr lang="cs-CZ" altLang="cs-CZ" smtClean="0"/>
              <a:pPr>
                <a:spcBef>
                  <a:spcPct val="0"/>
                </a:spcBef>
              </a:pPr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064593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rázek snímku 1">
            <a:extLst>
              <a:ext uri="{FF2B5EF4-FFF2-40B4-BE49-F238E27FC236}">
                <a16:creationId xmlns:a16="http://schemas.microsoft.com/office/drawing/2014/main" id="{0243667A-6504-40B3-A530-2C8486033F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Zástupný symbol pro poznámky 2">
            <a:extLst>
              <a:ext uri="{FF2B5EF4-FFF2-40B4-BE49-F238E27FC236}">
                <a16:creationId xmlns:a16="http://schemas.microsoft.com/office/drawing/2014/main" id="{F8CB6779-D78D-48D4-B027-1724B5FA45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13316" name="Zástupný symbol pro číslo snímku 3">
            <a:extLst>
              <a:ext uri="{FF2B5EF4-FFF2-40B4-BE49-F238E27FC236}">
                <a16:creationId xmlns:a16="http://schemas.microsoft.com/office/drawing/2014/main" id="{9AC3C812-9C96-4669-AD59-E475A946A49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FC89494-8CCD-45BF-8445-25CD1CD1D9BC}" type="slidenum">
              <a:rPr lang="cs-CZ" altLang="cs-CZ" smtClean="0"/>
              <a:pPr>
                <a:spcBef>
                  <a:spcPct val="0"/>
                </a:spcBef>
              </a:pPr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247763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>
            <a:extLst>
              <a:ext uri="{FF2B5EF4-FFF2-40B4-BE49-F238E27FC236}">
                <a16:creationId xmlns:a16="http://schemas.microsoft.com/office/drawing/2014/main" id="{3A824565-F4E7-4693-B04B-5B947EC681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Zástupný symbol pro poznámky 2">
            <a:extLst>
              <a:ext uri="{FF2B5EF4-FFF2-40B4-BE49-F238E27FC236}">
                <a16:creationId xmlns:a16="http://schemas.microsoft.com/office/drawing/2014/main" id="{96F2E5B2-3CD7-4A38-9E1C-F372D36105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  <p:sp>
        <p:nvSpPr>
          <p:cNvPr id="15364" name="Zástupný symbol pro číslo snímku 3">
            <a:extLst>
              <a:ext uri="{FF2B5EF4-FFF2-40B4-BE49-F238E27FC236}">
                <a16:creationId xmlns:a16="http://schemas.microsoft.com/office/drawing/2014/main" id="{455C3BE5-7DD4-4F76-AD89-2D6441C262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09742B2-456B-4485-A7B0-4F21AF2453B7}" type="slidenum">
              <a:rPr lang="cs-CZ" altLang="cs-CZ" smtClean="0"/>
              <a:pPr>
                <a:spcBef>
                  <a:spcPct val="0"/>
                </a:spcBef>
              </a:pPr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89537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8AEA81F8-FCAD-41FE-BDE4-389E7CD2A82B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8809038" y="0"/>
            <a:ext cx="334962" cy="6858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0" scaled="1"/>
          </a:gradFill>
          <a:ln>
            <a:noFill/>
          </a:ln>
        </p:spPr>
        <p:txBody>
          <a:bodyPr wrap="none" anchor="ctr"/>
          <a:lstStyle/>
          <a:p>
            <a:pPr>
              <a:defRPr/>
            </a:pPr>
            <a:endParaRPr lang="cs-CZ">
              <a:latin typeface="Times New Roman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E08FEF3C-5539-45F0-9094-32938A30F7E9}"/>
              </a:ext>
            </a:extLst>
          </p:cNvPr>
          <p:cNvSpPr>
            <a:spLocks/>
          </p:cNvSpPr>
          <p:nvPr/>
        </p:nvSpPr>
        <p:spPr bwMode="white">
          <a:xfrm>
            <a:off x="-9525" y="4489450"/>
            <a:ext cx="5754688" cy="2368550"/>
          </a:xfrm>
          <a:custGeom>
            <a:avLst/>
            <a:gdLst>
              <a:gd name="T0" fmla="*/ 0 w 3625"/>
              <a:gd name="T1" fmla="*/ 2147483646 h 1492"/>
              <a:gd name="T2" fmla="*/ 0 w 3625"/>
              <a:gd name="T3" fmla="*/ 0 h 1492"/>
              <a:gd name="T4" fmla="*/ 2147483646 w 3625"/>
              <a:gd name="T5" fmla="*/ 2147483646 h 1492"/>
              <a:gd name="T6" fmla="*/ 2147483646 w 3625"/>
              <a:gd name="T7" fmla="*/ 2147483646 h 1492"/>
              <a:gd name="T8" fmla="*/ 2147483646 w 3625"/>
              <a:gd name="T9" fmla="*/ 2147483646 h 1492"/>
              <a:gd name="T10" fmla="*/ 2147483646 w 3625"/>
              <a:gd name="T11" fmla="*/ 2147483646 h 1492"/>
              <a:gd name="T12" fmla="*/ 2147483646 w 3625"/>
              <a:gd name="T13" fmla="*/ 2147483646 h 1492"/>
              <a:gd name="T14" fmla="*/ 2147483646 w 3625"/>
              <a:gd name="T15" fmla="*/ 2147483646 h 1492"/>
              <a:gd name="T16" fmla="*/ 2147483646 w 3625"/>
              <a:gd name="T17" fmla="*/ 2147483646 h 1492"/>
              <a:gd name="T18" fmla="*/ 2147483646 w 3625"/>
              <a:gd name="T19" fmla="*/ 2147483646 h 1492"/>
              <a:gd name="T20" fmla="*/ 2147483646 w 3625"/>
              <a:gd name="T21" fmla="*/ 2147483646 h 1492"/>
              <a:gd name="T22" fmla="*/ 2147483646 w 3625"/>
              <a:gd name="T23" fmla="*/ 2147483646 h 1492"/>
              <a:gd name="T24" fmla="*/ 2147483646 w 3625"/>
              <a:gd name="T25" fmla="*/ 2147483646 h 1492"/>
              <a:gd name="T26" fmla="*/ 2147483646 w 3625"/>
              <a:gd name="T27" fmla="*/ 2147483646 h 1492"/>
              <a:gd name="T28" fmla="*/ 2147483646 w 3625"/>
              <a:gd name="T29" fmla="*/ 2147483646 h 1492"/>
              <a:gd name="T30" fmla="*/ 2147483646 w 3625"/>
              <a:gd name="T31" fmla="*/ 2147483646 h 1492"/>
              <a:gd name="T32" fmla="*/ 2147483646 w 3625"/>
              <a:gd name="T33" fmla="*/ 2147483646 h 1492"/>
              <a:gd name="T34" fmla="*/ 2147483646 w 3625"/>
              <a:gd name="T35" fmla="*/ 2147483646 h 1492"/>
              <a:gd name="T36" fmla="*/ 2147483646 w 3625"/>
              <a:gd name="T37" fmla="*/ 2147483646 h 1492"/>
              <a:gd name="T38" fmla="*/ 2147483646 w 3625"/>
              <a:gd name="T39" fmla="*/ 2147483646 h 1492"/>
              <a:gd name="T40" fmla="*/ 2147483646 w 3625"/>
              <a:gd name="T41" fmla="*/ 2147483646 h 1492"/>
              <a:gd name="T42" fmla="*/ 2147483646 w 3625"/>
              <a:gd name="T43" fmla="*/ 2147483646 h 1492"/>
              <a:gd name="T44" fmla="*/ 2147483646 w 3625"/>
              <a:gd name="T45" fmla="*/ 2147483646 h 1492"/>
              <a:gd name="T46" fmla="*/ 2147483646 w 3625"/>
              <a:gd name="T47" fmla="*/ 2147483646 h 1492"/>
              <a:gd name="T48" fmla="*/ 2147483646 w 3625"/>
              <a:gd name="T49" fmla="*/ 2147483646 h 1492"/>
              <a:gd name="T50" fmla="*/ 2147483646 w 3625"/>
              <a:gd name="T51" fmla="*/ 2147483646 h 1492"/>
              <a:gd name="T52" fmla="*/ 0 w 3625"/>
              <a:gd name="T53" fmla="*/ 2147483646 h 1492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3625" h="1492">
                <a:moveTo>
                  <a:pt x="0" y="1491"/>
                </a:moveTo>
                <a:lnTo>
                  <a:pt x="0" y="0"/>
                </a:lnTo>
                <a:lnTo>
                  <a:pt x="171" y="3"/>
                </a:lnTo>
                <a:lnTo>
                  <a:pt x="355" y="9"/>
                </a:lnTo>
                <a:lnTo>
                  <a:pt x="499" y="21"/>
                </a:lnTo>
                <a:lnTo>
                  <a:pt x="650" y="36"/>
                </a:lnTo>
                <a:lnTo>
                  <a:pt x="809" y="54"/>
                </a:lnTo>
                <a:lnTo>
                  <a:pt x="957" y="78"/>
                </a:lnTo>
                <a:lnTo>
                  <a:pt x="1119" y="105"/>
                </a:lnTo>
                <a:lnTo>
                  <a:pt x="1261" y="133"/>
                </a:lnTo>
                <a:lnTo>
                  <a:pt x="1441" y="175"/>
                </a:lnTo>
                <a:lnTo>
                  <a:pt x="1598" y="217"/>
                </a:lnTo>
                <a:lnTo>
                  <a:pt x="1763" y="269"/>
                </a:lnTo>
                <a:lnTo>
                  <a:pt x="1887" y="308"/>
                </a:lnTo>
                <a:lnTo>
                  <a:pt x="2085" y="384"/>
                </a:lnTo>
                <a:lnTo>
                  <a:pt x="2230" y="444"/>
                </a:lnTo>
                <a:lnTo>
                  <a:pt x="2456" y="547"/>
                </a:lnTo>
                <a:lnTo>
                  <a:pt x="2666" y="662"/>
                </a:lnTo>
                <a:lnTo>
                  <a:pt x="2859" y="786"/>
                </a:lnTo>
                <a:lnTo>
                  <a:pt x="3046" y="920"/>
                </a:lnTo>
                <a:lnTo>
                  <a:pt x="3193" y="1038"/>
                </a:lnTo>
                <a:lnTo>
                  <a:pt x="3332" y="1168"/>
                </a:lnTo>
                <a:lnTo>
                  <a:pt x="3440" y="1280"/>
                </a:lnTo>
                <a:lnTo>
                  <a:pt x="3524" y="1380"/>
                </a:lnTo>
                <a:lnTo>
                  <a:pt x="3624" y="1491"/>
                </a:lnTo>
                <a:lnTo>
                  <a:pt x="3608" y="1491"/>
                </a:lnTo>
                <a:lnTo>
                  <a:pt x="0" y="1491"/>
                </a:lnTo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87B2AC99-3D44-4B53-A3D4-8D5BAAD607D4}"/>
              </a:ext>
            </a:extLst>
          </p:cNvPr>
          <p:cNvSpPr>
            <a:spLocks/>
          </p:cNvSpPr>
          <p:nvPr/>
        </p:nvSpPr>
        <p:spPr bwMode="white">
          <a:xfrm>
            <a:off x="0" y="3817938"/>
            <a:ext cx="8164513" cy="3019425"/>
          </a:xfrm>
          <a:custGeom>
            <a:avLst/>
            <a:gdLst>
              <a:gd name="T0" fmla="*/ 2147483646 w 5143"/>
              <a:gd name="T1" fmla="*/ 2147483646 h 1902"/>
              <a:gd name="T2" fmla="*/ 2147483646 w 5143"/>
              <a:gd name="T3" fmla="*/ 2147483646 h 1902"/>
              <a:gd name="T4" fmla="*/ 2147483646 w 5143"/>
              <a:gd name="T5" fmla="*/ 2147483646 h 1902"/>
              <a:gd name="T6" fmla="*/ 2147483646 w 5143"/>
              <a:gd name="T7" fmla="*/ 2147483646 h 1902"/>
              <a:gd name="T8" fmla="*/ 2147483646 w 5143"/>
              <a:gd name="T9" fmla="*/ 2147483646 h 1902"/>
              <a:gd name="T10" fmla="*/ 2147483646 w 5143"/>
              <a:gd name="T11" fmla="*/ 2147483646 h 1902"/>
              <a:gd name="T12" fmla="*/ 2147483646 w 5143"/>
              <a:gd name="T13" fmla="*/ 2147483646 h 1902"/>
              <a:gd name="T14" fmla="*/ 2147483646 w 5143"/>
              <a:gd name="T15" fmla="*/ 2147483646 h 1902"/>
              <a:gd name="T16" fmla="*/ 2147483646 w 5143"/>
              <a:gd name="T17" fmla="*/ 2147483646 h 1902"/>
              <a:gd name="T18" fmla="*/ 2147483646 w 5143"/>
              <a:gd name="T19" fmla="*/ 2147483646 h 1902"/>
              <a:gd name="T20" fmla="*/ 2147483646 w 5143"/>
              <a:gd name="T21" fmla="*/ 2147483646 h 1902"/>
              <a:gd name="T22" fmla="*/ 0 w 5143"/>
              <a:gd name="T23" fmla="*/ 0 h 1902"/>
              <a:gd name="T24" fmla="*/ 0 w 5143"/>
              <a:gd name="T25" fmla="*/ 2147483646 h 1902"/>
              <a:gd name="T26" fmla="*/ 0 w 5143"/>
              <a:gd name="T27" fmla="*/ 2147483646 h 1902"/>
              <a:gd name="T28" fmla="*/ 0 w 5143"/>
              <a:gd name="T29" fmla="*/ 2147483646 h 1902"/>
              <a:gd name="T30" fmla="*/ 0 w 5143"/>
              <a:gd name="T31" fmla="*/ 2147483646 h 1902"/>
              <a:gd name="T32" fmla="*/ 2147483646 w 5143"/>
              <a:gd name="T33" fmla="*/ 2147483646 h 1902"/>
              <a:gd name="T34" fmla="*/ 2147483646 w 5143"/>
              <a:gd name="T35" fmla="*/ 2147483646 h 1902"/>
              <a:gd name="T36" fmla="*/ 2147483646 w 5143"/>
              <a:gd name="T37" fmla="*/ 2147483646 h 1902"/>
              <a:gd name="T38" fmla="*/ 2147483646 w 5143"/>
              <a:gd name="T39" fmla="*/ 2147483646 h 1902"/>
              <a:gd name="T40" fmla="*/ 2147483646 w 5143"/>
              <a:gd name="T41" fmla="*/ 2147483646 h 1902"/>
              <a:gd name="T42" fmla="*/ 2147483646 w 5143"/>
              <a:gd name="T43" fmla="*/ 2147483646 h 1902"/>
              <a:gd name="T44" fmla="*/ 2147483646 w 5143"/>
              <a:gd name="T45" fmla="*/ 2147483646 h 1902"/>
              <a:gd name="T46" fmla="*/ 2147483646 w 5143"/>
              <a:gd name="T47" fmla="*/ 2147483646 h 1902"/>
              <a:gd name="T48" fmla="*/ 2147483646 w 5143"/>
              <a:gd name="T49" fmla="*/ 2147483646 h 1902"/>
              <a:gd name="T50" fmla="*/ 2147483646 w 5143"/>
              <a:gd name="T51" fmla="*/ 2147483646 h 1902"/>
              <a:gd name="T52" fmla="*/ 2147483646 w 5143"/>
              <a:gd name="T53" fmla="*/ 2147483646 h 1902"/>
              <a:gd name="T54" fmla="*/ 2147483646 w 5143"/>
              <a:gd name="T55" fmla="*/ 2147483646 h 1902"/>
              <a:gd name="T56" fmla="*/ 2147483646 w 5143"/>
              <a:gd name="T57" fmla="*/ 2147483646 h 1902"/>
              <a:gd name="T58" fmla="*/ 2147483646 w 5143"/>
              <a:gd name="T59" fmla="*/ 2147483646 h 1902"/>
              <a:gd name="T60" fmla="*/ 2147483646 w 5143"/>
              <a:gd name="T61" fmla="*/ 2147483646 h 1902"/>
              <a:gd name="T62" fmla="*/ 2147483646 w 5143"/>
              <a:gd name="T63" fmla="*/ 2147483646 h 1902"/>
              <a:gd name="T64" fmla="*/ 2147483646 w 5143"/>
              <a:gd name="T65" fmla="*/ 2147483646 h 1902"/>
              <a:gd name="T66" fmla="*/ 2147483646 w 5143"/>
              <a:gd name="T67" fmla="*/ 2147483646 h 1902"/>
              <a:gd name="T68" fmla="*/ 2147483646 w 5143"/>
              <a:gd name="T69" fmla="*/ 2147483646 h 1902"/>
              <a:gd name="T70" fmla="*/ 2147483646 w 5143"/>
              <a:gd name="T71" fmla="*/ 2147483646 h 1902"/>
              <a:gd name="T72" fmla="*/ 2147483646 w 5143"/>
              <a:gd name="T73" fmla="*/ 2147483646 h 1902"/>
              <a:gd name="T74" fmla="*/ 2147483646 w 5143"/>
              <a:gd name="T75" fmla="*/ 2147483646 h 1902"/>
              <a:gd name="T76" fmla="*/ 2147483646 w 5143"/>
              <a:gd name="T77" fmla="*/ 2147483646 h 1902"/>
              <a:gd name="T78" fmla="*/ 2147483646 w 5143"/>
              <a:gd name="T79" fmla="*/ 2147483646 h 1902"/>
              <a:gd name="T80" fmla="*/ 2147483646 w 5143"/>
              <a:gd name="T81" fmla="*/ 2147483646 h 1902"/>
              <a:gd name="T82" fmla="*/ 2147483646 w 5143"/>
              <a:gd name="T83" fmla="*/ 2147483646 h 1902"/>
              <a:gd name="T84" fmla="*/ 2147483646 w 5143"/>
              <a:gd name="T85" fmla="*/ 2147483646 h 1902"/>
              <a:gd name="T86" fmla="*/ 2147483646 w 5143"/>
              <a:gd name="T87" fmla="*/ 2147483646 h 1902"/>
              <a:gd name="T88" fmla="*/ 2147483646 w 5143"/>
              <a:gd name="T89" fmla="*/ 2147483646 h 1902"/>
              <a:gd name="T90" fmla="*/ 2147483646 w 5143"/>
              <a:gd name="T91" fmla="*/ 2147483646 h 1902"/>
              <a:gd name="T92" fmla="*/ 2147483646 w 5143"/>
              <a:gd name="T93" fmla="*/ 2147483646 h 1902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5143" h="1902">
                <a:moveTo>
                  <a:pt x="2718" y="405"/>
                </a:moveTo>
                <a:lnTo>
                  <a:pt x="2466" y="333"/>
                </a:lnTo>
                <a:lnTo>
                  <a:pt x="2202" y="261"/>
                </a:lnTo>
                <a:lnTo>
                  <a:pt x="1929" y="198"/>
                </a:lnTo>
                <a:lnTo>
                  <a:pt x="1695" y="153"/>
                </a:lnTo>
                <a:lnTo>
                  <a:pt x="1434" y="111"/>
                </a:lnTo>
                <a:lnTo>
                  <a:pt x="1188" y="75"/>
                </a:lnTo>
                <a:lnTo>
                  <a:pt x="957" y="48"/>
                </a:lnTo>
                <a:lnTo>
                  <a:pt x="747" y="30"/>
                </a:lnTo>
                <a:lnTo>
                  <a:pt x="501" y="15"/>
                </a:lnTo>
                <a:lnTo>
                  <a:pt x="246" y="3"/>
                </a:lnTo>
                <a:lnTo>
                  <a:pt x="0" y="0"/>
                </a:lnTo>
                <a:lnTo>
                  <a:pt x="0" y="275"/>
                </a:lnTo>
                <a:lnTo>
                  <a:pt x="0" y="345"/>
                </a:lnTo>
                <a:lnTo>
                  <a:pt x="0" y="275"/>
                </a:lnTo>
                <a:lnTo>
                  <a:pt x="0" y="342"/>
                </a:lnTo>
                <a:lnTo>
                  <a:pt x="339" y="351"/>
                </a:lnTo>
                <a:lnTo>
                  <a:pt x="606" y="372"/>
                </a:lnTo>
                <a:lnTo>
                  <a:pt x="852" y="399"/>
                </a:lnTo>
                <a:lnTo>
                  <a:pt x="1068" y="435"/>
                </a:lnTo>
                <a:lnTo>
                  <a:pt x="1275" y="474"/>
                </a:lnTo>
                <a:lnTo>
                  <a:pt x="1545" y="540"/>
                </a:lnTo>
                <a:lnTo>
                  <a:pt x="1761" y="603"/>
                </a:lnTo>
                <a:lnTo>
                  <a:pt x="1971" y="678"/>
                </a:lnTo>
                <a:lnTo>
                  <a:pt x="2166" y="747"/>
                </a:lnTo>
                <a:lnTo>
                  <a:pt x="2397" y="852"/>
                </a:lnTo>
                <a:lnTo>
                  <a:pt x="2613" y="960"/>
                </a:lnTo>
                <a:lnTo>
                  <a:pt x="2832" y="1095"/>
                </a:lnTo>
                <a:lnTo>
                  <a:pt x="3012" y="1212"/>
                </a:lnTo>
                <a:lnTo>
                  <a:pt x="3186" y="1347"/>
                </a:lnTo>
                <a:lnTo>
                  <a:pt x="3351" y="1497"/>
                </a:lnTo>
                <a:lnTo>
                  <a:pt x="3480" y="1629"/>
                </a:lnTo>
                <a:lnTo>
                  <a:pt x="3612" y="1785"/>
                </a:lnTo>
                <a:lnTo>
                  <a:pt x="3699" y="1901"/>
                </a:lnTo>
                <a:lnTo>
                  <a:pt x="5142" y="1901"/>
                </a:lnTo>
                <a:lnTo>
                  <a:pt x="5076" y="1827"/>
                </a:lnTo>
                <a:lnTo>
                  <a:pt x="4968" y="1707"/>
                </a:lnTo>
                <a:lnTo>
                  <a:pt x="4797" y="1539"/>
                </a:lnTo>
                <a:lnTo>
                  <a:pt x="4617" y="1383"/>
                </a:lnTo>
                <a:lnTo>
                  <a:pt x="4410" y="1221"/>
                </a:lnTo>
                <a:lnTo>
                  <a:pt x="4185" y="1071"/>
                </a:lnTo>
                <a:lnTo>
                  <a:pt x="3960" y="939"/>
                </a:lnTo>
                <a:lnTo>
                  <a:pt x="3708" y="801"/>
                </a:lnTo>
                <a:lnTo>
                  <a:pt x="3492" y="702"/>
                </a:lnTo>
                <a:lnTo>
                  <a:pt x="3231" y="588"/>
                </a:lnTo>
                <a:lnTo>
                  <a:pt x="2964" y="489"/>
                </a:lnTo>
                <a:lnTo>
                  <a:pt x="2718" y="405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CA7F0938-3C67-4494-AEA9-E45D57E597B9}"/>
              </a:ext>
            </a:extLst>
          </p:cNvPr>
          <p:cNvSpPr>
            <a:spLocks/>
          </p:cNvSpPr>
          <p:nvPr/>
        </p:nvSpPr>
        <p:spPr bwMode="white">
          <a:xfrm>
            <a:off x="0" y="3146425"/>
            <a:ext cx="9144000" cy="3690938"/>
          </a:xfrm>
          <a:custGeom>
            <a:avLst/>
            <a:gdLst>
              <a:gd name="T0" fmla="*/ 0 w 5760"/>
              <a:gd name="T1" fmla="*/ 0 h 2325"/>
              <a:gd name="T2" fmla="*/ 0 w 5760"/>
              <a:gd name="T3" fmla="*/ 2147483646 h 2325"/>
              <a:gd name="T4" fmla="*/ 2147483646 w 5760"/>
              <a:gd name="T5" fmla="*/ 2147483646 h 2325"/>
              <a:gd name="T6" fmla="*/ 2147483646 w 5760"/>
              <a:gd name="T7" fmla="*/ 2147483646 h 2325"/>
              <a:gd name="T8" fmla="*/ 2147483646 w 5760"/>
              <a:gd name="T9" fmla="*/ 2147483646 h 2325"/>
              <a:gd name="T10" fmla="*/ 2147483646 w 5760"/>
              <a:gd name="T11" fmla="*/ 2147483646 h 2325"/>
              <a:gd name="T12" fmla="*/ 2147483646 w 5760"/>
              <a:gd name="T13" fmla="*/ 2147483646 h 2325"/>
              <a:gd name="T14" fmla="*/ 2147483646 w 5760"/>
              <a:gd name="T15" fmla="*/ 2147483646 h 2325"/>
              <a:gd name="T16" fmla="*/ 2147483646 w 5760"/>
              <a:gd name="T17" fmla="*/ 2147483646 h 2325"/>
              <a:gd name="T18" fmla="*/ 2147483646 w 5760"/>
              <a:gd name="T19" fmla="*/ 2147483646 h 2325"/>
              <a:gd name="T20" fmla="*/ 2147483646 w 5760"/>
              <a:gd name="T21" fmla="*/ 2147483646 h 2325"/>
              <a:gd name="T22" fmla="*/ 2147483646 w 5760"/>
              <a:gd name="T23" fmla="*/ 2147483646 h 2325"/>
              <a:gd name="T24" fmla="*/ 2147483646 w 5760"/>
              <a:gd name="T25" fmla="*/ 2147483646 h 2325"/>
              <a:gd name="T26" fmla="*/ 2147483646 w 5760"/>
              <a:gd name="T27" fmla="*/ 2147483646 h 2325"/>
              <a:gd name="T28" fmla="*/ 2147483646 w 5760"/>
              <a:gd name="T29" fmla="*/ 2147483646 h 2325"/>
              <a:gd name="T30" fmla="*/ 2147483646 w 5760"/>
              <a:gd name="T31" fmla="*/ 2147483646 h 2325"/>
              <a:gd name="T32" fmla="*/ 2147483646 w 5760"/>
              <a:gd name="T33" fmla="*/ 2147483646 h 2325"/>
              <a:gd name="T34" fmla="*/ 2147483646 w 5760"/>
              <a:gd name="T35" fmla="*/ 2147483646 h 2325"/>
              <a:gd name="T36" fmla="*/ 2147483646 w 5760"/>
              <a:gd name="T37" fmla="*/ 2147483646 h 2325"/>
              <a:gd name="T38" fmla="*/ 2147483646 w 5760"/>
              <a:gd name="T39" fmla="*/ 2147483646 h 2325"/>
              <a:gd name="T40" fmla="*/ 2147483646 w 5760"/>
              <a:gd name="T41" fmla="*/ 2147483646 h 2325"/>
              <a:gd name="T42" fmla="*/ 2147483646 w 5760"/>
              <a:gd name="T43" fmla="*/ 2147483646 h 2325"/>
              <a:gd name="T44" fmla="*/ 2147483646 w 5760"/>
              <a:gd name="T45" fmla="*/ 2147483646 h 2325"/>
              <a:gd name="T46" fmla="*/ 2147483646 w 5760"/>
              <a:gd name="T47" fmla="*/ 2147483646 h 2325"/>
              <a:gd name="T48" fmla="*/ 2147483646 w 5760"/>
              <a:gd name="T49" fmla="*/ 2147483646 h 2325"/>
              <a:gd name="T50" fmla="*/ 2147483646 w 5760"/>
              <a:gd name="T51" fmla="*/ 2147483646 h 2325"/>
              <a:gd name="T52" fmla="*/ 2147483646 w 5760"/>
              <a:gd name="T53" fmla="*/ 2147483646 h 2325"/>
              <a:gd name="T54" fmla="*/ 2147483646 w 5760"/>
              <a:gd name="T55" fmla="*/ 2147483646 h 2325"/>
              <a:gd name="T56" fmla="*/ 2147483646 w 5760"/>
              <a:gd name="T57" fmla="*/ 2147483646 h 2325"/>
              <a:gd name="T58" fmla="*/ 2147483646 w 5760"/>
              <a:gd name="T59" fmla="*/ 2147483646 h 2325"/>
              <a:gd name="T60" fmla="*/ 2147483646 w 5760"/>
              <a:gd name="T61" fmla="*/ 2147483646 h 2325"/>
              <a:gd name="T62" fmla="*/ 2147483646 w 5760"/>
              <a:gd name="T63" fmla="*/ 2147483646 h 2325"/>
              <a:gd name="T64" fmla="*/ 2147483646 w 5760"/>
              <a:gd name="T65" fmla="*/ 2147483646 h 2325"/>
              <a:gd name="T66" fmla="*/ 2147483646 w 5760"/>
              <a:gd name="T67" fmla="*/ 2147483646 h 2325"/>
              <a:gd name="T68" fmla="*/ 2147483646 w 5760"/>
              <a:gd name="T69" fmla="*/ 2147483646 h 2325"/>
              <a:gd name="T70" fmla="*/ 2147483646 w 5760"/>
              <a:gd name="T71" fmla="*/ 2147483646 h 2325"/>
              <a:gd name="T72" fmla="*/ 2147483646 w 5760"/>
              <a:gd name="T73" fmla="*/ 2147483646 h 2325"/>
              <a:gd name="T74" fmla="*/ 2147483646 w 5760"/>
              <a:gd name="T75" fmla="*/ 2147483646 h 2325"/>
              <a:gd name="T76" fmla="*/ 2147483646 w 5760"/>
              <a:gd name="T77" fmla="*/ 2147483646 h 2325"/>
              <a:gd name="T78" fmla="*/ 2147483646 w 5760"/>
              <a:gd name="T79" fmla="*/ 2147483646 h 2325"/>
              <a:gd name="T80" fmla="*/ 2147483646 w 5760"/>
              <a:gd name="T81" fmla="*/ 2147483646 h 2325"/>
              <a:gd name="T82" fmla="*/ 2147483646 w 5760"/>
              <a:gd name="T83" fmla="*/ 2147483646 h 2325"/>
              <a:gd name="T84" fmla="*/ 2147483646 w 5760"/>
              <a:gd name="T85" fmla="*/ 2147483646 h 2325"/>
              <a:gd name="T86" fmla="*/ 2147483646 w 5760"/>
              <a:gd name="T87" fmla="*/ 2147483646 h 2325"/>
              <a:gd name="T88" fmla="*/ 2147483646 w 5760"/>
              <a:gd name="T89" fmla="*/ 2147483646 h 2325"/>
              <a:gd name="T90" fmla="*/ 2147483646 w 5760"/>
              <a:gd name="T91" fmla="*/ 2147483646 h 2325"/>
              <a:gd name="T92" fmla="*/ 2147483646 w 5760"/>
              <a:gd name="T93" fmla="*/ 2147483646 h 2325"/>
              <a:gd name="T94" fmla="*/ 2147483646 w 5760"/>
              <a:gd name="T95" fmla="*/ 2147483646 h 2325"/>
              <a:gd name="T96" fmla="*/ 2147483646 w 5760"/>
              <a:gd name="T97" fmla="*/ 2147483646 h 2325"/>
              <a:gd name="T98" fmla="*/ 2147483646 w 5760"/>
              <a:gd name="T99" fmla="*/ 2147483646 h 2325"/>
              <a:gd name="T100" fmla="*/ 2147483646 w 5760"/>
              <a:gd name="T101" fmla="*/ 2147483646 h 2325"/>
              <a:gd name="T102" fmla="*/ 0 w 5760"/>
              <a:gd name="T103" fmla="*/ 0 h 2325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5760" h="2325">
                <a:moveTo>
                  <a:pt x="0" y="0"/>
                </a:moveTo>
                <a:lnTo>
                  <a:pt x="0" y="339"/>
                </a:lnTo>
                <a:lnTo>
                  <a:pt x="558" y="357"/>
                </a:lnTo>
                <a:lnTo>
                  <a:pt x="807" y="375"/>
                </a:lnTo>
                <a:lnTo>
                  <a:pt x="1056" y="399"/>
                </a:lnTo>
                <a:lnTo>
                  <a:pt x="1272" y="426"/>
                </a:lnTo>
                <a:lnTo>
                  <a:pt x="1539" y="465"/>
                </a:lnTo>
                <a:lnTo>
                  <a:pt x="1791" y="510"/>
                </a:lnTo>
                <a:lnTo>
                  <a:pt x="2076" y="570"/>
                </a:lnTo>
                <a:lnTo>
                  <a:pt x="2334" y="630"/>
                </a:lnTo>
                <a:lnTo>
                  <a:pt x="2544" y="687"/>
                </a:lnTo>
                <a:lnTo>
                  <a:pt x="2775" y="759"/>
                </a:lnTo>
                <a:lnTo>
                  <a:pt x="3003" y="837"/>
                </a:lnTo>
                <a:lnTo>
                  <a:pt x="3231" y="924"/>
                </a:lnTo>
                <a:lnTo>
                  <a:pt x="3438" y="1005"/>
                </a:lnTo>
                <a:lnTo>
                  <a:pt x="3663" y="1110"/>
                </a:lnTo>
                <a:lnTo>
                  <a:pt x="3903" y="1233"/>
                </a:lnTo>
                <a:lnTo>
                  <a:pt x="4149" y="1374"/>
                </a:lnTo>
                <a:lnTo>
                  <a:pt x="4353" y="1506"/>
                </a:lnTo>
                <a:lnTo>
                  <a:pt x="4491" y="1602"/>
                </a:lnTo>
                <a:lnTo>
                  <a:pt x="4668" y="1740"/>
                </a:lnTo>
                <a:lnTo>
                  <a:pt x="4824" y="1875"/>
                </a:lnTo>
                <a:lnTo>
                  <a:pt x="4968" y="2016"/>
                </a:lnTo>
                <a:lnTo>
                  <a:pt x="5100" y="2154"/>
                </a:lnTo>
                <a:lnTo>
                  <a:pt x="5238" y="2324"/>
                </a:lnTo>
                <a:lnTo>
                  <a:pt x="5759" y="2324"/>
                </a:lnTo>
                <a:lnTo>
                  <a:pt x="5759" y="1245"/>
                </a:lnTo>
                <a:lnTo>
                  <a:pt x="5580" y="1119"/>
                </a:lnTo>
                <a:lnTo>
                  <a:pt x="5400" y="1020"/>
                </a:lnTo>
                <a:lnTo>
                  <a:pt x="5205" y="918"/>
                </a:lnTo>
                <a:lnTo>
                  <a:pt x="5031" y="837"/>
                </a:lnTo>
                <a:lnTo>
                  <a:pt x="4866" y="771"/>
                </a:lnTo>
                <a:lnTo>
                  <a:pt x="4710" y="711"/>
                </a:lnTo>
                <a:lnTo>
                  <a:pt x="4545" y="651"/>
                </a:lnTo>
                <a:lnTo>
                  <a:pt x="4386" y="600"/>
                </a:lnTo>
                <a:lnTo>
                  <a:pt x="4248" y="552"/>
                </a:lnTo>
                <a:lnTo>
                  <a:pt x="3993" y="483"/>
                </a:lnTo>
                <a:lnTo>
                  <a:pt x="3777" y="423"/>
                </a:lnTo>
                <a:lnTo>
                  <a:pt x="3564" y="375"/>
                </a:lnTo>
                <a:lnTo>
                  <a:pt x="3282" y="312"/>
                </a:lnTo>
                <a:lnTo>
                  <a:pt x="3003" y="261"/>
                </a:lnTo>
                <a:lnTo>
                  <a:pt x="2733" y="213"/>
                </a:lnTo>
                <a:lnTo>
                  <a:pt x="2451" y="171"/>
                </a:lnTo>
                <a:lnTo>
                  <a:pt x="2211" y="138"/>
                </a:lnTo>
                <a:lnTo>
                  <a:pt x="1974" y="108"/>
                </a:lnTo>
                <a:lnTo>
                  <a:pt x="1665" y="81"/>
                </a:lnTo>
                <a:lnTo>
                  <a:pt x="1437" y="60"/>
                </a:lnTo>
                <a:lnTo>
                  <a:pt x="1125" y="36"/>
                </a:lnTo>
                <a:lnTo>
                  <a:pt x="828" y="21"/>
                </a:lnTo>
                <a:lnTo>
                  <a:pt x="558" y="12"/>
                </a:lnTo>
                <a:lnTo>
                  <a:pt x="282" y="3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5FF95417-F416-4334-A88D-FAD44016A026}"/>
              </a:ext>
            </a:extLst>
          </p:cNvPr>
          <p:cNvSpPr>
            <a:spLocks/>
          </p:cNvSpPr>
          <p:nvPr/>
        </p:nvSpPr>
        <p:spPr bwMode="white">
          <a:xfrm>
            <a:off x="0" y="2460625"/>
            <a:ext cx="9144000" cy="2497138"/>
          </a:xfrm>
          <a:custGeom>
            <a:avLst/>
            <a:gdLst>
              <a:gd name="T0" fmla="*/ 0 w 5760"/>
              <a:gd name="T1" fmla="*/ 0 h 1573"/>
              <a:gd name="T2" fmla="*/ 0 w 5760"/>
              <a:gd name="T3" fmla="*/ 2147483646 h 1573"/>
              <a:gd name="T4" fmla="*/ 2147483646 w 5760"/>
              <a:gd name="T5" fmla="*/ 2147483646 h 1573"/>
              <a:gd name="T6" fmla="*/ 2147483646 w 5760"/>
              <a:gd name="T7" fmla="*/ 2147483646 h 1573"/>
              <a:gd name="T8" fmla="*/ 2147483646 w 5760"/>
              <a:gd name="T9" fmla="*/ 2147483646 h 1573"/>
              <a:gd name="T10" fmla="*/ 2147483646 w 5760"/>
              <a:gd name="T11" fmla="*/ 2147483646 h 1573"/>
              <a:gd name="T12" fmla="*/ 2147483646 w 5760"/>
              <a:gd name="T13" fmla="*/ 2147483646 h 1573"/>
              <a:gd name="T14" fmla="*/ 2147483646 w 5760"/>
              <a:gd name="T15" fmla="*/ 2147483646 h 1573"/>
              <a:gd name="T16" fmla="*/ 2147483646 w 5760"/>
              <a:gd name="T17" fmla="*/ 2147483646 h 1573"/>
              <a:gd name="T18" fmla="*/ 2147483646 w 5760"/>
              <a:gd name="T19" fmla="*/ 2147483646 h 1573"/>
              <a:gd name="T20" fmla="*/ 2147483646 w 5760"/>
              <a:gd name="T21" fmla="*/ 2147483646 h 1573"/>
              <a:gd name="T22" fmla="*/ 2147483646 w 5760"/>
              <a:gd name="T23" fmla="*/ 2147483646 h 1573"/>
              <a:gd name="T24" fmla="*/ 2147483646 w 5760"/>
              <a:gd name="T25" fmla="*/ 2147483646 h 1573"/>
              <a:gd name="T26" fmla="*/ 2147483646 w 5760"/>
              <a:gd name="T27" fmla="*/ 2147483646 h 1573"/>
              <a:gd name="T28" fmla="*/ 2147483646 w 5760"/>
              <a:gd name="T29" fmla="*/ 2147483646 h 1573"/>
              <a:gd name="T30" fmla="*/ 2147483646 w 5760"/>
              <a:gd name="T31" fmla="*/ 2147483646 h 1573"/>
              <a:gd name="T32" fmla="*/ 2147483646 w 5760"/>
              <a:gd name="T33" fmla="*/ 2147483646 h 1573"/>
              <a:gd name="T34" fmla="*/ 2147483646 w 5760"/>
              <a:gd name="T35" fmla="*/ 2147483646 h 1573"/>
              <a:gd name="T36" fmla="*/ 2147483646 w 5760"/>
              <a:gd name="T37" fmla="*/ 2147483646 h 1573"/>
              <a:gd name="T38" fmla="*/ 2147483646 w 5760"/>
              <a:gd name="T39" fmla="*/ 2147483646 h 1573"/>
              <a:gd name="T40" fmla="*/ 2147483646 w 5760"/>
              <a:gd name="T41" fmla="*/ 2147483646 h 1573"/>
              <a:gd name="T42" fmla="*/ 2147483646 w 5760"/>
              <a:gd name="T43" fmla="*/ 2147483646 h 1573"/>
              <a:gd name="T44" fmla="*/ 2147483646 w 5760"/>
              <a:gd name="T45" fmla="*/ 2147483646 h 1573"/>
              <a:gd name="T46" fmla="*/ 2147483646 w 5760"/>
              <a:gd name="T47" fmla="*/ 2147483646 h 1573"/>
              <a:gd name="T48" fmla="*/ 2147483646 w 5760"/>
              <a:gd name="T49" fmla="*/ 2147483646 h 1573"/>
              <a:gd name="T50" fmla="*/ 2147483646 w 5760"/>
              <a:gd name="T51" fmla="*/ 2147483646 h 1573"/>
              <a:gd name="T52" fmla="*/ 2147483646 w 5760"/>
              <a:gd name="T53" fmla="*/ 2147483646 h 1573"/>
              <a:gd name="T54" fmla="*/ 2147483646 w 5760"/>
              <a:gd name="T55" fmla="*/ 2147483646 h 1573"/>
              <a:gd name="T56" fmla="*/ 2147483646 w 5760"/>
              <a:gd name="T57" fmla="*/ 2147483646 h 1573"/>
              <a:gd name="T58" fmla="*/ 2147483646 w 5760"/>
              <a:gd name="T59" fmla="*/ 2147483646 h 1573"/>
              <a:gd name="T60" fmla="*/ 2147483646 w 5760"/>
              <a:gd name="T61" fmla="*/ 2147483646 h 1573"/>
              <a:gd name="T62" fmla="*/ 2147483646 w 5760"/>
              <a:gd name="T63" fmla="*/ 2147483646 h 1573"/>
              <a:gd name="T64" fmla="*/ 2147483646 w 5760"/>
              <a:gd name="T65" fmla="*/ 2147483646 h 1573"/>
              <a:gd name="T66" fmla="*/ 2147483646 w 5760"/>
              <a:gd name="T67" fmla="*/ 2147483646 h 1573"/>
              <a:gd name="T68" fmla="*/ 2147483646 w 5760"/>
              <a:gd name="T69" fmla="*/ 2147483646 h 1573"/>
              <a:gd name="T70" fmla="*/ 2147483646 w 5760"/>
              <a:gd name="T71" fmla="*/ 2147483646 h 1573"/>
              <a:gd name="T72" fmla="*/ 2147483646 w 5760"/>
              <a:gd name="T73" fmla="*/ 2147483646 h 1573"/>
              <a:gd name="T74" fmla="*/ 2147483646 w 5760"/>
              <a:gd name="T75" fmla="*/ 2147483646 h 1573"/>
              <a:gd name="T76" fmla="*/ 2147483646 w 5760"/>
              <a:gd name="T77" fmla="*/ 2147483646 h 1573"/>
              <a:gd name="T78" fmla="*/ 2147483646 w 5760"/>
              <a:gd name="T79" fmla="*/ 2147483646 h 1573"/>
              <a:gd name="T80" fmla="*/ 2147483646 w 5760"/>
              <a:gd name="T81" fmla="*/ 2147483646 h 1573"/>
              <a:gd name="T82" fmla="*/ 2147483646 w 5760"/>
              <a:gd name="T83" fmla="*/ 2147483646 h 1573"/>
              <a:gd name="T84" fmla="*/ 2147483646 w 5760"/>
              <a:gd name="T85" fmla="*/ 2147483646 h 1573"/>
              <a:gd name="T86" fmla="*/ 2147483646 w 5760"/>
              <a:gd name="T87" fmla="*/ 2147483646 h 1573"/>
              <a:gd name="T88" fmla="*/ 2147483646 w 5760"/>
              <a:gd name="T89" fmla="*/ 2147483646 h 1573"/>
              <a:gd name="T90" fmla="*/ 2147483646 w 5760"/>
              <a:gd name="T91" fmla="*/ 2147483646 h 1573"/>
              <a:gd name="T92" fmla="*/ 2147483646 w 5760"/>
              <a:gd name="T93" fmla="*/ 2147483646 h 1573"/>
              <a:gd name="T94" fmla="*/ 2147483646 w 5760"/>
              <a:gd name="T95" fmla="*/ 0 h 1573"/>
              <a:gd name="T96" fmla="*/ 0 w 5760"/>
              <a:gd name="T97" fmla="*/ 0 h 157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5760" h="1573">
                <a:moveTo>
                  <a:pt x="0" y="0"/>
                </a:moveTo>
                <a:lnTo>
                  <a:pt x="0" y="351"/>
                </a:lnTo>
                <a:lnTo>
                  <a:pt x="282" y="357"/>
                </a:lnTo>
                <a:lnTo>
                  <a:pt x="627" y="363"/>
                </a:lnTo>
                <a:lnTo>
                  <a:pt x="960" y="375"/>
                </a:lnTo>
                <a:lnTo>
                  <a:pt x="1218" y="393"/>
                </a:lnTo>
                <a:lnTo>
                  <a:pt x="1470" y="411"/>
                </a:lnTo>
                <a:lnTo>
                  <a:pt x="1746" y="435"/>
                </a:lnTo>
                <a:lnTo>
                  <a:pt x="2022" y="462"/>
                </a:lnTo>
                <a:lnTo>
                  <a:pt x="2340" y="504"/>
                </a:lnTo>
                <a:lnTo>
                  <a:pt x="2664" y="549"/>
                </a:lnTo>
                <a:lnTo>
                  <a:pt x="2952" y="597"/>
                </a:lnTo>
                <a:lnTo>
                  <a:pt x="3225" y="648"/>
                </a:lnTo>
                <a:lnTo>
                  <a:pt x="3513" y="708"/>
                </a:lnTo>
                <a:lnTo>
                  <a:pt x="3693" y="750"/>
                </a:lnTo>
                <a:lnTo>
                  <a:pt x="3936" y="810"/>
                </a:lnTo>
                <a:lnTo>
                  <a:pt x="4095" y="855"/>
                </a:lnTo>
                <a:lnTo>
                  <a:pt x="4281" y="909"/>
                </a:lnTo>
                <a:lnTo>
                  <a:pt x="4503" y="981"/>
                </a:lnTo>
                <a:lnTo>
                  <a:pt x="4704" y="1053"/>
                </a:lnTo>
                <a:lnTo>
                  <a:pt x="4911" y="1131"/>
                </a:lnTo>
                <a:lnTo>
                  <a:pt x="5073" y="1197"/>
                </a:lnTo>
                <a:lnTo>
                  <a:pt x="5256" y="1281"/>
                </a:lnTo>
                <a:lnTo>
                  <a:pt x="5475" y="1401"/>
                </a:lnTo>
                <a:lnTo>
                  <a:pt x="5628" y="1482"/>
                </a:lnTo>
                <a:lnTo>
                  <a:pt x="5759" y="1572"/>
                </a:lnTo>
                <a:lnTo>
                  <a:pt x="5759" y="633"/>
                </a:lnTo>
                <a:lnTo>
                  <a:pt x="5493" y="570"/>
                </a:lnTo>
                <a:lnTo>
                  <a:pt x="5214" y="501"/>
                </a:lnTo>
                <a:lnTo>
                  <a:pt x="4950" y="444"/>
                </a:lnTo>
                <a:lnTo>
                  <a:pt x="4701" y="396"/>
                </a:lnTo>
                <a:lnTo>
                  <a:pt x="4425" y="348"/>
                </a:lnTo>
                <a:lnTo>
                  <a:pt x="4110" y="294"/>
                </a:lnTo>
                <a:lnTo>
                  <a:pt x="3813" y="252"/>
                </a:lnTo>
                <a:lnTo>
                  <a:pt x="3549" y="213"/>
                </a:lnTo>
                <a:lnTo>
                  <a:pt x="3261" y="183"/>
                </a:lnTo>
                <a:lnTo>
                  <a:pt x="3015" y="153"/>
                </a:lnTo>
                <a:lnTo>
                  <a:pt x="2757" y="129"/>
                </a:lnTo>
                <a:lnTo>
                  <a:pt x="2520" y="105"/>
                </a:lnTo>
                <a:lnTo>
                  <a:pt x="2301" y="87"/>
                </a:lnTo>
                <a:lnTo>
                  <a:pt x="2013" y="66"/>
                </a:lnTo>
                <a:lnTo>
                  <a:pt x="1731" y="48"/>
                </a:lnTo>
                <a:lnTo>
                  <a:pt x="1524" y="39"/>
                </a:lnTo>
                <a:lnTo>
                  <a:pt x="1260" y="27"/>
                </a:lnTo>
                <a:lnTo>
                  <a:pt x="966" y="15"/>
                </a:lnTo>
                <a:lnTo>
                  <a:pt x="714" y="12"/>
                </a:lnTo>
                <a:lnTo>
                  <a:pt x="510" y="6"/>
                </a:lnTo>
                <a:lnTo>
                  <a:pt x="24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E8FE1B4C-5460-48F3-931D-060E0873E8D7}"/>
              </a:ext>
            </a:extLst>
          </p:cNvPr>
          <p:cNvSpPr>
            <a:spLocks/>
          </p:cNvSpPr>
          <p:nvPr/>
        </p:nvSpPr>
        <p:spPr bwMode="white">
          <a:xfrm>
            <a:off x="0" y="1793875"/>
            <a:ext cx="9144000" cy="1539875"/>
          </a:xfrm>
          <a:custGeom>
            <a:avLst/>
            <a:gdLst>
              <a:gd name="T0" fmla="*/ 0 w 5760"/>
              <a:gd name="T1" fmla="*/ 0 h 970"/>
              <a:gd name="T2" fmla="*/ 0 w 5760"/>
              <a:gd name="T3" fmla="*/ 2147483646 h 970"/>
              <a:gd name="T4" fmla="*/ 2147483646 w 5760"/>
              <a:gd name="T5" fmla="*/ 2147483646 h 970"/>
              <a:gd name="T6" fmla="*/ 2147483646 w 5760"/>
              <a:gd name="T7" fmla="*/ 2147483646 h 970"/>
              <a:gd name="T8" fmla="*/ 2147483646 w 5760"/>
              <a:gd name="T9" fmla="*/ 2147483646 h 970"/>
              <a:gd name="T10" fmla="*/ 2147483646 w 5760"/>
              <a:gd name="T11" fmla="*/ 2147483646 h 970"/>
              <a:gd name="T12" fmla="*/ 2147483646 w 5760"/>
              <a:gd name="T13" fmla="*/ 2147483646 h 970"/>
              <a:gd name="T14" fmla="*/ 2147483646 w 5760"/>
              <a:gd name="T15" fmla="*/ 2147483646 h 970"/>
              <a:gd name="T16" fmla="*/ 2147483646 w 5760"/>
              <a:gd name="T17" fmla="*/ 2147483646 h 970"/>
              <a:gd name="T18" fmla="*/ 2147483646 w 5760"/>
              <a:gd name="T19" fmla="*/ 2147483646 h 970"/>
              <a:gd name="T20" fmla="*/ 2147483646 w 5760"/>
              <a:gd name="T21" fmla="*/ 2147483646 h 970"/>
              <a:gd name="T22" fmla="*/ 2147483646 w 5760"/>
              <a:gd name="T23" fmla="*/ 2147483646 h 970"/>
              <a:gd name="T24" fmla="*/ 2147483646 w 5760"/>
              <a:gd name="T25" fmla="*/ 2147483646 h 970"/>
              <a:gd name="T26" fmla="*/ 2147483646 w 5760"/>
              <a:gd name="T27" fmla="*/ 2147483646 h 970"/>
              <a:gd name="T28" fmla="*/ 2147483646 w 5760"/>
              <a:gd name="T29" fmla="*/ 2147483646 h 970"/>
              <a:gd name="T30" fmla="*/ 2147483646 w 5760"/>
              <a:gd name="T31" fmla="*/ 2147483646 h 970"/>
              <a:gd name="T32" fmla="*/ 2147483646 w 5760"/>
              <a:gd name="T33" fmla="*/ 2147483646 h 970"/>
              <a:gd name="T34" fmla="*/ 2147483646 w 5760"/>
              <a:gd name="T35" fmla="*/ 2147483646 h 970"/>
              <a:gd name="T36" fmla="*/ 2147483646 w 5760"/>
              <a:gd name="T37" fmla="*/ 2147483646 h 970"/>
              <a:gd name="T38" fmla="*/ 2147483646 w 5760"/>
              <a:gd name="T39" fmla="*/ 2147483646 h 970"/>
              <a:gd name="T40" fmla="*/ 2147483646 w 5760"/>
              <a:gd name="T41" fmla="*/ 2147483646 h 970"/>
              <a:gd name="T42" fmla="*/ 2147483646 w 5760"/>
              <a:gd name="T43" fmla="*/ 2147483646 h 970"/>
              <a:gd name="T44" fmla="*/ 2147483646 w 5760"/>
              <a:gd name="T45" fmla="*/ 0 h 970"/>
              <a:gd name="T46" fmla="*/ 0 w 5760"/>
              <a:gd name="T47" fmla="*/ 0 h 97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5760" h="970">
                <a:moveTo>
                  <a:pt x="0" y="0"/>
                </a:moveTo>
                <a:lnTo>
                  <a:pt x="0" y="339"/>
                </a:lnTo>
                <a:lnTo>
                  <a:pt x="318" y="342"/>
                </a:lnTo>
                <a:lnTo>
                  <a:pt x="591" y="348"/>
                </a:lnTo>
                <a:lnTo>
                  <a:pt x="846" y="354"/>
                </a:lnTo>
                <a:lnTo>
                  <a:pt x="1074" y="360"/>
                </a:lnTo>
                <a:lnTo>
                  <a:pt x="1314" y="366"/>
                </a:lnTo>
                <a:lnTo>
                  <a:pt x="1599" y="381"/>
                </a:lnTo>
                <a:lnTo>
                  <a:pt x="1911" y="399"/>
                </a:lnTo>
                <a:lnTo>
                  <a:pt x="2241" y="420"/>
                </a:lnTo>
                <a:lnTo>
                  <a:pt x="2619" y="453"/>
                </a:lnTo>
                <a:lnTo>
                  <a:pt x="2889" y="477"/>
                </a:lnTo>
                <a:lnTo>
                  <a:pt x="3177" y="507"/>
                </a:lnTo>
                <a:lnTo>
                  <a:pt x="3498" y="543"/>
                </a:lnTo>
                <a:lnTo>
                  <a:pt x="3813" y="585"/>
                </a:lnTo>
                <a:lnTo>
                  <a:pt x="4044" y="618"/>
                </a:lnTo>
                <a:lnTo>
                  <a:pt x="4365" y="669"/>
                </a:lnTo>
                <a:lnTo>
                  <a:pt x="4683" y="726"/>
                </a:lnTo>
                <a:lnTo>
                  <a:pt x="4980" y="786"/>
                </a:lnTo>
                <a:lnTo>
                  <a:pt x="5268" y="846"/>
                </a:lnTo>
                <a:lnTo>
                  <a:pt x="5646" y="942"/>
                </a:lnTo>
                <a:lnTo>
                  <a:pt x="5759" y="969"/>
                </a:lnTo>
                <a:lnTo>
                  <a:pt x="5759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9A00500C-F378-49F7-ACB8-8C3B06E6983F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9144000" cy="1682751"/>
          </a:xfrm>
          <a:custGeom>
            <a:avLst/>
            <a:gdLst>
              <a:gd name="T0" fmla="*/ 0 w 5760"/>
              <a:gd name="T1" fmla="*/ 2147483646 h 1060"/>
              <a:gd name="T2" fmla="*/ 0 w 5760"/>
              <a:gd name="T3" fmla="*/ 2147483646 h 1060"/>
              <a:gd name="T4" fmla="*/ 2147483646 w 5760"/>
              <a:gd name="T5" fmla="*/ 2147483646 h 1060"/>
              <a:gd name="T6" fmla="*/ 2147483646 w 5760"/>
              <a:gd name="T7" fmla="*/ 0 h 1060"/>
              <a:gd name="T8" fmla="*/ 2147483646 w 5760"/>
              <a:gd name="T9" fmla="*/ 0 h 1060"/>
              <a:gd name="T10" fmla="*/ 2147483646 w 5760"/>
              <a:gd name="T11" fmla="*/ 2147483646 h 1060"/>
              <a:gd name="T12" fmla="*/ 2147483646 w 5760"/>
              <a:gd name="T13" fmla="*/ 2147483646 h 1060"/>
              <a:gd name="T14" fmla="*/ 2147483646 w 5760"/>
              <a:gd name="T15" fmla="*/ 2147483646 h 1060"/>
              <a:gd name="T16" fmla="*/ 2147483646 w 5760"/>
              <a:gd name="T17" fmla="*/ 2147483646 h 1060"/>
              <a:gd name="T18" fmla="*/ 2147483646 w 5760"/>
              <a:gd name="T19" fmla="*/ 2147483646 h 1060"/>
              <a:gd name="T20" fmla="*/ 2147483646 w 5760"/>
              <a:gd name="T21" fmla="*/ 2147483646 h 1060"/>
              <a:gd name="T22" fmla="*/ 2147483646 w 5760"/>
              <a:gd name="T23" fmla="*/ 2147483646 h 1060"/>
              <a:gd name="T24" fmla="*/ 2147483646 w 5760"/>
              <a:gd name="T25" fmla="*/ 2147483646 h 1060"/>
              <a:gd name="T26" fmla="*/ 2147483646 w 5760"/>
              <a:gd name="T27" fmla="*/ 2147483646 h 1060"/>
              <a:gd name="T28" fmla="*/ 2147483646 w 5760"/>
              <a:gd name="T29" fmla="*/ 2147483646 h 1060"/>
              <a:gd name="T30" fmla="*/ 2147483646 w 5760"/>
              <a:gd name="T31" fmla="*/ 2147483646 h 1060"/>
              <a:gd name="T32" fmla="*/ 2147483646 w 5760"/>
              <a:gd name="T33" fmla="*/ 2147483646 h 1060"/>
              <a:gd name="T34" fmla="*/ 2147483646 w 5760"/>
              <a:gd name="T35" fmla="*/ 2147483646 h 1060"/>
              <a:gd name="T36" fmla="*/ 2147483646 w 5760"/>
              <a:gd name="T37" fmla="*/ 2147483646 h 1060"/>
              <a:gd name="T38" fmla="*/ 2147483646 w 5760"/>
              <a:gd name="T39" fmla="*/ 2147483646 h 1060"/>
              <a:gd name="T40" fmla="*/ 2147483646 w 5760"/>
              <a:gd name="T41" fmla="*/ 2147483646 h 1060"/>
              <a:gd name="T42" fmla="*/ 2147483646 w 5760"/>
              <a:gd name="T43" fmla="*/ 2147483646 h 1060"/>
              <a:gd name="T44" fmla="*/ 2147483646 w 5760"/>
              <a:gd name="T45" fmla="*/ 2147483646 h 1060"/>
              <a:gd name="T46" fmla="*/ 2147483646 w 5760"/>
              <a:gd name="T47" fmla="*/ 2147483646 h 1060"/>
              <a:gd name="T48" fmla="*/ 2147483646 w 5760"/>
              <a:gd name="T49" fmla="*/ 2147483646 h 1060"/>
              <a:gd name="T50" fmla="*/ 2147483646 w 5760"/>
              <a:gd name="T51" fmla="*/ 2147483646 h 1060"/>
              <a:gd name="T52" fmla="*/ 2147483646 w 5760"/>
              <a:gd name="T53" fmla="*/ 2147483646 h 1060"/>
              <a:gd name="T54" fmla="*/ 0 w 5760"/>
              <a:gd name="T55" fmla="*/ 2147483646 h 1060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5760" h="1060">
                <a:moveTo>
                  <a:pt x="0" y="753"/>
                </a:moveTo>
                <a:lnTo>
                  <a:pt x="0" y="1059"/>
                </a:lnTo>
                <a:lnTo>
                  <a:pt x="5759" y="1059"/>
                </a:lnTo>
                <a:lnTo>
                  <a:pt x="5759" y="0"/>
                </a:lnTo>
                <a:lnTo>
                  <a:pt x="5430" y="0"/>
                </a:lnTo>
                <a:lnTo>
                  <a:pt x="5298" y="84"/>
                </a:lnTo>
                <a:lnTo>
                  <a:pt x="5136" y="159"/>
                </a:lnTo>
                <a:lnTo>
                  <a:pt x="4968" y="222"/>
                </a:lnTo>
                <a:lnTo>
                  <a:pt x="4812" y="267"/>
                </a:lnTo>
                <a:lnTo>
                  <a:pt x="4626" y="324"/>
                </a:lnTo>
                <a:lnTo>
                  <a:pt x="4440" y="366"/>
                </a:lnTo>
                <a:lnTo>
                  <a:pt x="4230" y="414"/>
                </a:lnTo>
                <a:lnTo>
                  <a:pt x="3939" y="468"/>
                </a:lnTo>
                <a:lnTo>
                  <a:pt x="3711" y="504"/>
                </a:lnTo>
                <a:lnTo>
                  <a:pt x="3441" y="543"/>
                </a:lnTo>
                <a:lnTo>
                  <a:pt x="3189" y="579"/>
                </a:lnTo>
                <a:lnTo>
                  <a:pt x="2925" y="606"/>
                </a:lnTo>
                <a:lnTo>
                  <a:pt x="2679" y="633"/>
                </a:lnTo>
                <a:lnTo>
                  <a:pt x="2418" y="654"/>
                </a:lnTo>
                <a:lnTo>
                  <a:pt x="2142" y="675"/>
                </a:lnTo>
                <a:lnTo>
                  <a:pt x="1896" y="693"/>
                </a:lnTo>
                <a:lnTo>
                  <a:pt x="1647" y="708"/>
                </a:lnTo>
                <a:lnTo>
                  <a:pt x="1404" y="720"/>
                </a:lnTo>
                <a:lnTo>
                  <a:pt x="1170" y="732"/>
                </a:lnTo>
                <a:lnTo>
                  <a:pt x="906" y="738"/>
                </a:lnTo>
                <a:lnTo>
                  <a:pt x="534" y="747"/>
                </a:lnTo>
                <a:lnTo>
                  <a:pt x="201" y="753"/>
                </a:lnTo>
                <a:lnTo>
                  <a:pt x="0" y="753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9D818EE4-9E3E-4F4A-8ABD-6ED56A6E8EEC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8388350" cy="1068388"/>
          </a:xfrm>
          <a:custGeom>
            <a:avLst/>
            <a:gdLst>
              <a:gd name="T0" fmla="*/ 0 w 5284"/>
              <a:gd name="T1" fmla="*/ 2147483646 h 673"/>
              <a:gd name="T2" fmla="*/ 0 w 5284"/>
              <a:gd name="T3" fmla="*/ 2147483646 h 673"/>
              <a:gd name="T4" fmla="*/ 2147483646 w 5284"/>
              <a:gd name="T5" fmla="*/ 2147483646 h 673"/>
              <a:gd name="T6" fmla="*/ 2147483646 w 5284"/>
              <a:gd name="T7" fmla="*/ 2147483646 h 673"/>
              <a:gd name="T8" fmla="*/ 2147483646 w 5284"/>
              <a:gd name="T9" fmla="*/ 2147483646 h 673"/>
              <a:gd name="T10" fmla="*/ 2147483646 w 5284"/>
              <a:gd name="T11" fmla="*/ 2147483646 h 673"/>
              <a:gd name="T12" fmla="*/ 2147483646 w 5284"/>
              <a:gd name="T13" fmla="*/ 2147483646 h 673"/>
              <a:gd name="T14" fmla="*/ 2147483646 w 5284"/>
              <a:gd name="T15" fmla="*/ 2147483646 h 673"/>
              <a:gd name="T16" fmla="*/ 2147483646 w 5284"/>
              <a:gd name="T17" fmla="*/ 2147483646 h 673"/>
              <a:gd name="T18" fmla="*/ 2147483646 w 5284"/>
              <a:gd name="T19" fmla="*/ 2147483646 h 673"/>
              <a:gd name="T20" fmla="*/ 2147483646 w 5284"/>
              <a:gd name="T21" fmla="*/ 2147483646 h 673"/>
              <a:gd name="T22" fmla="*/ 2147483646 w 5284"/>
              <a:gd name="T23" fmla="*/ 2147483646 h 673"/>
              <a:gd name="T24" fmla="*/ 2147483646 w 5284"/>
              <a:gd name="T25" fmla="*/ 2147483646 h 673"/>
              <a:gd name="T26" fmla="*/ 2147483646 w 5284"/>
              <a:gd name="T27" fmla="*/ 2147483646 h 673"/>
              <a:gd name="T28" fmla="*/ 2147483646 w 5284"/>
              <a:gd name="T29" fmla="*/ 2147483646 h 673"/>
              <a:gd name="T30" fmla="*/ 2147483646 w 5284"/>
              <a:gd name="T31" fmla="*/ 2147483646 h 673"/>
              <a:gd name="T32" fmla="*/ 2147483646 w 5284"/>
              <a:gd name="T33" fmla="*/ 2147483646 h 673"/>
              <a:gd name="T34" fmla="*/ 2147483646 w 5284"/>
              <a:gd name="T35" fmla="*/ 2147483646 h 673"/>
              <a:gd name="T36" fmla="*/ 2147483646 w 5284"/>
              <a:gd name="T37" fmla="*/ 2147483646 h 673"/>
              <a:gd name="T38" fmla="*/ 2147483646 w 5284"/>
              <a:gd name="T39" fmla="*/ 2147483646 h 673"/>
              <a:gd name="T40" fmla="*/ 2147483646 w 5284"/>
              <a:gd name="T41" fmla="*/ 2147483646 h 673"/>
              <a:gd name="T42" fmla="*/ 2147483646 w 5284"/>
              <a:gd name="T43" fmla="*/ 2147483646 h 673"/>
              <a:gd name="T44" fmla="*/ 2147483646 w 5284"/>
              <a:gd name="T45" fmla="*/ 2147483646 h 673"/>
              <a:gd name="T46" fmla="*/ 2147483646 w 5284"/>
              <a:gd name="T47" fmla="*/ 2147483646 h 673"/>
              <a:gd name="T48" fmla="*/ 2147483646 w 5284"/>
              <a:gd name="T49" fmla="*/ 2147483646 h 673"/>
              <a:gd name="T50" fmla="*/ 2147483646 w 5284"/>
              <a:gd name="T51" fmla="*/ 2147483646 h 673"/>
              <a:gd name="T52" fmla="*/ 2147483646 w 5284"/>
              <a:gd name="T53" fmla="*/ 0 h 673"/>
              <a:gd name="T54" fmla="*/ 2147483646 w 5284"/>
              <a:gd name="T55" fmla="*/ 0 h 673"/>
              <a:gd name="T56" fmla="*/ 2147483646 w 5284"/>
              <a:gd name="T57" fmla="*/ 2147483646 h 673"/>
              <a:gd name="T58" fmla="*/ 2147483646 w 5284"/>
              <a:gd name="T59" fmla="*/ 2147483646 h 673"/>
              <a:gd name="T60" fmla="*/ 2147483646 w 5284"/>
              <a:gd name="T61" fmla="*/ 2147483646 h 673"/>
              <a:gd name="T62" fmla="*/ 2147483646 w 5284"/>
              <a:gd name="T63" fmla="*/ 2147483646 h 673"/>
              <a:gd name="T64" fmla="*/ 2147483646 w 5284"/>
              <a:gd name="T65" fmla="*/ 2147483646 h 673"/>
              <a:gd name="T66" fmla="*/ 2147483646 w 5284"/>
              <a:gd name="T67" fmla="*/ 2147483646 h 673"/>
              <a:gd name="T68" fmla="*/ 2147483646 w 5284"/>
              <a:gd name="T69" fmla="*/ 2147483646 h 673"/>
              <a:gd name="T70" fmla="*/ 2147483646 w 5284"/>
              <a:gd name="T71" fmla="*/ 2147483646 h 673"/>
              <a:gd name="T72" fmla="*/ 2147483646 w 5284"/>
              <a:gd name="T73" fmla="*/ 2147483646 h 673"/>
              <a:gd name="T74" fmla="*/ 2147483646 w 5284"/>
              <a:gd name="T75" fmla="*/ 2147483646 h 673"/>
              <a:gd name="T76" fmla="*/ 2147483646 w 5284"/>
              <a:gd name="T77" fmla="*/ 2147483646 h 673"/>
              <a:gd name="T78" fmla="*/ 2147483646 w 5284"/>
              <a:gd name="T79" fmla="*/ 2147483646 h 673"/>
              <a:gd name="T80" fmla="*/ 2147483646 w 5284"/>
              <a:gd name="T81" fmla="*/ 2147483646 h 673"/>
              <a:gd name="T82" fmla="*/ 2147483646 w 5284"/>
              <a:gd name="T83" fmla="*/ 2147483646 h 673"/>
              <a:gd name="T84" fmla="*/ 2147483646 w 5284"/>
              <a:gd name="T85" fmla="*/ 2147483646 h 673"/>
              <a:gd name="T86" fmla="*/ 0 w 5284"/>
              <a:gd name="T87" fmla="*/ 2147483646 h 673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5284" h="673">
                <a:moveTo>
                  <a:pt x="0" y="366"/>
                </a:moveTo>
                <a:lnTo>
                  <a:pt x="0" y="672"/>
                </a:lnTo>
                <a:lnTo>
                  <a:pt x="303" y="672"/>
                </a:lnTo>
                <a:lnTo>
                  <a:pt x="723" y="663"/>
                </a:lnTo>
                <a:lnTo>
                  <a:pt x="1020" y="654"/>
                </a:lnTo>
                <a:lnTo>
                  <a:pt x="1302" y="642"/>
                </a:lnTo>
                <a:lnTo>
                  <a:pt x="1554" y="630"/>
                </a:lnTo>
                <a:lnTo>
                  <a:pt x="1779" y="615"/>
                </a:lnTo>
                <a:lnTo>
                  <a:pt x="1962" y="606"/>
                </a:lnTo>
                <a:lnTo>
                  <a:pt x="2193" y="588"/>
                </a:lnTo>
                <a:lnTo>
                  <a:pt x="2448" y="570"/>
                </a:lnTo>
                <a:lnTo>
                  <a:pt x="2700" y="546"/>
                </a:lnTo>
                <a:lnTo>
                  <a:pt x="2904" y="528"/>
                </a:lnTo>
                <a:lnTo>
                  <a:pt x="3138" y="498"/>
                </a:lnTo>
                <a:lnTo>
                  <a:pt x="3324" y="474"/>
                </a:lnTo>
                <a:lnTo>
                  <a:pt x="3534" y="447"/>
                </a:lnTo>
                <a:lnTo>
                  <a:pt x="3735" y="420"/>
                </a:lnTo>
                <a:lnTo>
                  <a:pt x="3933" y="384"/>
                </a:lnTo>
                <a:lnTo>
                  <a:pt x="4116" y="351"/>
                </a:lnTo>
                <a:lnTo>
                  <a:pt x="4266" y="318"/>
                </a:lnTo>
                <a:lnTo>
                  <a:pt x="4446" y="279"/>
                </a:lnTo>
                <a:lnTo>
                  <a:pt x="4620" y="237"/>
                </a:lnTo>
                <a:lnTo>
                  <a:pt x="4779" y="192"/>
                </a:lnTo>
                <a:lnTo>
                  <a:pt x="4920" y="147"/>
                </a:lnTo>
                <a:lnTo>
                  <a:pt x="5085" y="90"/>
                </a:lnTo>
                <a:lnTo>
                  <a:pt x="5193" y="42"/>
                </a:lnTo>
                <a:lnTo>
                  <a:pt x="5283" y="0"/>
                </a:lnTo>
                <a:lnTo>
                  <a:pt x="3201" y="0"/>
                </a:lnTo>
                <a:lnTo>
                  <a:pt x="2982" y="57"/>
                </a:lnTo>
                <a:lnTo>
                  <a:pt x="2775" y="108"/>
                </a:lnTo>
                <a:lnTo>
                  <a:pt x="2562" y="150"/>
                </a:lnTo>
                <a:lnTo>
                  <a:pt x="2397" y="183"/>
                </a:lnTo>
                <a:lnTo>
                  <a:pt x="2205" y="213"/>
                </a:lnTo>
                <a:lnTo>
                  <a:pt x="2001" y="243"/>
                </a:lnTo>
                <a:lnTo>
                  <a:pt x="1776" y="273"/>
                </a:lnTo>
                <a:lnTo>
                  <a:pt x="1536" y="297"/>
                </a:lnTo>
                <a:lnTo>
                  <a:pt x="1344" y="312"/>
                </a:lnTo>
                <a:lnTo>
                  <a:pt x="1134" y="330"/>
                </a:lnTo>
                <a:lnTo>
                  <a:pt x="921" y="342"/>
                </a:lnTo>
                <a:lnTo>
                  <a:pt x="696" y="354"/>
                </a:lnTo>
                <a:lnTo>
                  <a:pt x="501" y="360"/>
                </a:lnTo>
                <a:lnTo>
                  <a:pt x="279" y="366"/>
                </a:lnTo>
                <a:lnTo>
                  <a:pt x="99" y="369"/>
                </a:lnTo>
                <a:lnTo>
                  <a:pt x="0" y="366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883A9602-174B-430E-BEC9-0D4ED7B25C30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4578350" cy="454026"/>
          </a:xfrm>
          <a:custGeom>
            <a:avLst/>
            <a:gdLst>
              <a:gd name="T0" fmla="*/ 0 w 2884"/>
              <a:gd name="T1" fmla="*/ 0 h 286"/>
              <a:gd name="T2" fmla="*/ 0 w 2884"/>
              <a:gd name="T3" fmla="*/ 2147483646 h 286"/>
              <a:gd name="T4" fmla="*/ 2147483646 w 2884"/>
              <a:gd name="T5" fmla="*/ 2147483646 h 286"/>
              <a:gd name="T6" fmla="*/ 2147483646 w 2884"/>
              <a:gd name="T7" fmla="*/ 2147483646 h 286"/>
              <a:gd name="T8" fmla="*/ 2147483646 w 2884"/>
              <a:gd name="T9" fmla="*/ 2147483646 h 286"/>
              <a:gd name="T10" fmla="*/ 2147483646 w 2884"/>
              <a:gd name="T11" fmla="*/ 2147483646 h 286"/>
              <a:gd name="T12" fmla="*/ 2147483646 w 2884"/>
              <a:gd name="T13" fmla="*/ 2147483646 h 286"/>
              <a:gd name="T14" fmla="*/ 2147483646 w 2884"/>
              <a:gd name="T15" fmla="*/ 2147483646 h 286"/>
              <a:gd name="T16" fmla="*/ 2147483646 w 2884"/>
              <a:gd name="T17" fmla="*/ 2147483646 h 286"/>
              <a:gd name="T18" fmla="*/ 2147483646 w 2884"/>
              <a:gd name="T19" fmla="*/ 2147483646 h 286"/>
              <a:gd name="T20" fmla="*/ 2147483646 w 2884"/>
              <a:gd name="T21" fmla="*/ 2147483646 h 286"/>
              <a:gd name="T22" fmla="*/ 2147483646 w 2884"/>
              <a:gd name="T23" fmla="*/ 2147483646 h 286"/>
              <a:gd name="T24" fmla="*/ 2147483646 w 2884"/>
              <a:gd name="T25" fmla="*/ 2147483646 h 286"/>
              <a:gd name="T26" fmla="*/ 2147483646 w 2884"/>
              <a:gd name="T27" fmla="*/ 2147483646 h 286"/>
              <a:gd name="T28" fmla="*/ 2147483646 w 2884"/>
              <a:gd name="T29" fmla="*/ 0 h 286"/>
              <a:gd name="T30" fmla="*/ 0 w 2884"/>
              <a:gd name="T31" fmla="*/ 0 h 28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2884" h="286">
                <a:moveTo>
                  <a:pt x="0" y="0"/>
                </a:moveTo>
                <a:lnTo>
                  <a:pt x="0" y="285"/>
                </a:lnTo>
                <a:lnTo>
                  <a:pt x="192" y="285"/>
                </a:lnTo>
                <a:lnTo>
                  <a:pt x="384" y="282"/>
                </a:lnTo>
                <a:lnTo>
                  <a:pt x="579" y="276"/>
                </a:lnTo>
                <a:lnTo>
                  <a:pt x="789" y="267"/>
                </a:lnTo>
                <a:lnTo>
                  <a:pt x="999" y="258"/>
                </a:lnTo>
                <a:lnTo>
                  <a:pt x="1161" y="246"/>
                </a:lnTo>
                <a:lnTo>
                  <a:pt x="1302" y="234"/>
                </a:lnTo>
                <a:lnTo>
                  <a:pt x="1458" y="222"/>
                </a:lnTo>
                <a:lnTo>
                  <a:pt x="1665" y="201"/>
                </a:lnTo>
                <a:lnTo>
                  <a:pt x="1992" y="159"/>
                </a:lnTo>
                <a:lnTo>
                  <a:pt x="2301" y="117"/>
                </a:lnTo>
                <a:lnTo>
                  <a:pt x="2604" y="60"/>
                </a:lnTo>
                <a:lnTo>
                  <a:pt x="288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5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371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CA" noProof="0"/>
              <a:t>Klepnutím upravíte styl předlohy nadpisu.</a:t>
            </a:r>
          </a:p>
        </p:txBody>
      </p:sp>
      <p:sp>
        <p:nvSpPr>
          <p:cNvPr id="1025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CA" noProof="0"/>
              <a:t>Klepnutím upravíte styl předlohy podnadpisu.</a:t>
            </a: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2C4278F1-50EF-4817-8C72-4F031461CF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64A94-7E4B-4D9B-83C9-9FF736EC5591}" type="datetime1">
              <a:rPr lang="en-CA"/>
              <a:pPr>
                <a:defRPr/>
              </a:pPr>
              <a:t>2020-12-07</a:t>
            </a:fld>
            <a:endParaRPr lang="en-CA"/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0F8283B8-6989-489C-92F0-CEB11D83F6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FBAEC576-F51E-4280-A5BC-32DE345D74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fld id="{75417D75-F0DF-4410-9300-4B522A8C62CA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222793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037">
            <a:extLst>
              <a:ext uri="{FF2B5EF4-FFF2-40B4-BE49-F238E27FC236}">
                <a16:creationId xmlns:a16="http://schemas.microsoft.com/office/drawing/2014/main" id="{BECF7BF2-6C76-4833-AF68-16F4685248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1D3B8-C29F-4C3A-88AC-0770E45F172A}" type="datetime1">
              <a:rPr lang="en-CA"/>
              <a:pPr>
                <a:defRPr/>
              </a:pPr>
              <a:t>2020-12-07</a:t>
            </a:fld>
            <a:endParaRPr lang="en-CA"/>
          </a:p>
        </p:txBody>
      </p:sp>
      <p:sp>
        <p:nvSpPr>
          <p:cNvPr id="5" name="Rectangle 1038">
            <a:extLst>
              <a:ext uri="{FF2B5EF4-FFF2-40B4-BE49-F238E27FC236}">
                <a16:creationId xmlns:a16="http://schemas.microsoft.com/office/drawing/2014/main" id="{252D765B-9A6F-4D39-B625-DF429D1D6D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039">
            <a:extLst>
              <a:ext uri="{FF2B5EF4-FFF2-40B4-BE49-F238E27FC236}">
                <a16:creationId xmlns:a16="http://schemas.microsoft.com/office/drawing/2014/main" id="{7DE48DA5-086E-44AF-A973-F691746C3F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DBD19-8DEB-4397-B777-79D7D62F3B9D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372441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037">
            <a:extLst>
              <a:ext uri="{FF2B5EF4-FFF2-40B4-BE49-F238E27FC236}">
                <a16:creationId xmlns:a16="http://schemas.microsoft.com/office/drawing/2014/main" id="{B5977C11-2820-4494-BADE-08FDC8518C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7E514-0E9B-43DE-9F7E-A8163ACE0680}" type="datetime1">
              <a:rPr lang="en-CA"/>
              <a:pPr>
                <a:defRPr/>
              </a:pPr>
              <a:t>2020-12-07</a:t>
            </a:fld>
            <a:endParaRPr lang="en-CA"/>
          </a:p>
        </p:txBody>
      </p:sp>
      <p:sp>
        <p:nvSpPr>
          <p:cNvPr id="5" name="Rectangle 1038">
            <a:extLst>
              <a:ext uri="{FF2B5EF4-FFF2-40B4-BE49-F238E27FC236}">
                <a16:creationId xmlns:a16="http://schemas.microsoft.com/office/drawing/2014/main" id="{FBC5BE2D-F6EF-460F-BBDE-57521CC9C4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039">
            <a:extLst>
              <a:ext uri="{FF2B5EF4-FFF2-40B4-BE49-F238E27FC236}">
                <a16:creationId xmlns:a16="http://schemas.microsoft.com/office/drawing/2014/main" id="{95497FAD-B843-4896-B5C9-B0F2F31768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A9B83C-9C6D-4EDC-BC37-90B267810077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3514694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037">
            <a:extLst>
              <a:ext uri="{FF2B5EF4-FFF2-40B4-BE49-F238E27FC236}">
                <a16:creationId xmlns:a16="http://schemas.microsoft.com/office/drawing/2014/main" id="{C0C66C09-E22B-443C-B483-3653B699B3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4AFC50-2887-4038-9240-867E5ECFB5CA}" type="datetime1">
              <a:rPr lang="en-CA"/>
              <a:pPr>
                <a:defRPr/>
              </a:pPr>
              <a:t>2020-12-07</a:t>
            </a:fld>
            <a:endParaRPr lang="en-CA"/>
          </a:p>
        </p:txBody>
      </p:sp>
      <p:sp>
        <p:nvSpPr>
          <p:cNvPr id="5" name="Rectangle 1038">
            <a:extLst>
              <a:ext uri="{FF2B5EF4-FFF2-40B4-BE49-F238E27FC236}">
                <a16:creationId xmlns:a16="http://schemas.microsoft.com/office/drawing/2014/main" id="{A4E28A2A-9EB3-43C0-B37E-CA7630A9B4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039">
            <a:extLst>
              <a:ext uri="{FF2B5EF4-FFF2-40B4-BE49-F238E27FC236}">
                <a16:creationId xmlns:a16="http://schemas.microsoft.com/office/drawing/2014/main" id="{9725C388-3C38-453A-9789-B9E0FBB12D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325BD4-3BFF-40FB-8C8B-71DDD7283316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993397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1037">
            <a:extLst>
              <a:ext uri="{FF2B5EF4-FFF2-40B4-BE49-F238E27FC236}">
                <a16:creationId xmlns:a16="http://schemas.microsoft.com/office/drawing/2014/main" id="{17C9F95C-7ADD-4D04-ADDA-EA09932715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A0EFA6-58BB-43C9-B424-AEB8BD523B4B}" type="datetime1">
              <a:rPr lang="en-CA"/>
              <a:pPr>
                <a:defRPr/>
              </a:pPr>
              <a:t>2020-12-07</a:t>
            </a:fld>
            <a:endParaRPr lang="en-CA"/>
          </a:p>
        </p:txBody>
      </p:sp>
      <p:sp>
        <p:nvSpPr>
          <p:cNvPr id="5" name="Rectangle 1038">
            <a:extLst>
              <a:ext uri="{FF2B5EF4-FFF2-40B4-BE49-F238E27FC236}">
                <a16:creationId xmlns:a16="http://schemas.microsoft.com/office/drawing/2014/main" id="{CC56A352-0F66-411F-835B-CF2FA041F9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039">
            <a:extLst>
              <a:ext uri="{FF2B5EF4-FFF2-40B4-BE49-F238E27FC236}">
                <a16:creationId xmlns:a16="http://schemas.microsoft.com/office/drawing/2014/main" id="{375CB803-4C7C-42BC-88AC-3DF1DC899A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8DF19-BB57-4CF4-B8D7-E165263AAA40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14485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037">
            <a:extLst>
              <a:ext uri="{FF2B5EF4-FFF2-40B4-BE49-F238E27FC236}">
                <a16:creationId xmlns:a16="http://schemas.microsoft.com/office/drawing/2014/main" id="{49DB73D0-59B1-4219-B24C-5375ED023E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041B90-DA99-400E-B012-6EFCEDD37E9A}" type="datetime1">
              <a:rPr lang="en-CA"/>
              <a:pPr>
                <a:defRPr/>
              </a:pPr>
              <a:t>2020-12-07</a:t>
            </a:fld>
            <a:endParaRPr lang="en-CA"/>
          </a:p>
        </p:txBody>
      </p:sp>
      <p:sp>
        <p:nvSpPr>
          <p:cNvPr id="6" name="Rectangle 1038">
            <a:extLst>
              <a:ext uri="{FF2B5EF4-FFF2-40B4-BE49-F238E27FC236}">
                <a16:creationId xmlns:a16="http://schemas.microsoft.com/office/drawing/2014/main" id="{5C7BD446-8766-4BE7-9706-DC9AC9F1BA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1039">
            <a:extLst>
              <a:ext uri="{FF2B5EF4-FFF2-40B4-BE49-F238E27FC236}">
                <a16:creationId xmlns:a16="http://schemas.microsoft.com/office/drawing/2014/main" id="{CB75D3C5-CBBA-4DDB-8C56-4F1F932349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C9ECB3-7582-42A0-870F-180E46D2FEDD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076510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1037">
            <a:extLst>
              <a:ext uri="{FF2B5EF4-FFF2-40B4-BE49-F238E27FC236}">
                <a16:creationId xmlns:a16="http://schemas.microsoft.com/office/drawing/2014/main" id="{59465DD7-19B1-49D2-BA6A-49ED2E63FE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384E4-F2BB-41E2-B444-862828A402F5}" type="datetime1">
              <a:rPr lang="en-CA"/>
              <a:pPr>
                <a:defRPr/>
              </a:pPr>
              <a:t>2020-12-07</a:t>
            </a:fld>
            <a:endParaRPr lang="en-CA"/>
          </a:p>
        </p:txBody>
      </p:sp>
      <p:sp>
        <p:nvSpPr>
          <p:cNvPr id="8" name="Rectangle 1038">
            <a:extLst>
              <a:ext uri="{FF2B5EF4-FFF2-40B4-BE49-F238E27FC236}">
                <a16:creationId xmlns:a16="http://schemas.microsoft.com/office/drawing/2014/main" id="{06720FC5-6F1F-403F-B8CA-C3A8A523A9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Rectangle 1039">
            <a:extLst>
              <a:ext uri="{FF2B5EF4-FFF2-40B4-BE49-F238E27FC236}">
                <a16:creationId xmlns:a16="http://schemas.microsoft.com/office/drawing/2014/main" id="{A74A6501-574E-4EBE-A37E-1ED84588DC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805F5-B93C-4E0D-9731-BC71AA5B0264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3241563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1037">
            <a:extLst>
              <a:ext uri="{FF2B5EF4-FFF2-40B4-BE49-F238E27FC236}">
                <a16:creationId xmlns:a16="http://schemas.microsoft.com/office/drawing/2014/main" id="{6DD774A1-9E0F-43BD-8284-0E13EBB735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A0343-D62B-4BE1-8621-D0BFAA6E2218}" type="datetime1">
              <a:rPr lang="en-CA"/>
              <a:pPr>
                <a:defRPr/>
              </a:pPr>
              <a:t>2020-12-07</a:t>
            </a:fld>
            <a:endParaRPr lang="en-CA"/>
          </a:p>
        </p:txBody>
      </p:sp>
      <p:sp>
        <p:nvSpPr>
          <p:cNvPr id="4" name="Rectangle 1038">
            <a:extLst>
              <a:ext uri="{FF2B5EF4-FFF2-40B4-BE49-F238E27FC236}">
                <a16:creationId xmlns:a16="http://schemas.microsoft.com/office/drawing/2014/main" id="{B3843133-1E4E-4834-952F-27F66F882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1039">
            <a:extLst>
              <a:ext uri="{FF2B5EF4-FFF2-40B4-BE49-F238E27FC236}">
                <a16:creationId xmlns:a16="http://schemas.microsoft.com/office/drawing/2014/main" id="{DD0D28EC-4A81-4D14-992F-642C141284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26087F-BDA0-4DC9-81DA-D40DECA6B522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866764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37">
            <a:extLst>
              <a:ext uri="{FF2B5EF4-FFF2-40B4-BE49-F238E27FC236}">
                <a16:creationId xmlns:a16="http://schemas.microsoft.com/office/drawing/2014/main" id="{C0789511-70D8-4C82-9D6E-876BF0DBB2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E572E3-51C4-4FB6-819F-5FCD01135396}" type="datetime1">
              <a:rPr lang="en-CA"/>
              <a:pPr>
                <a:defRPr/>
              </a:pPr>
              <a:t>2020-12-07</a:t>
            </a:fld>
            <a:endParaRPr lang="en-CA"/>
          </a:p>
        </p:txBody>
      </p:sp>
      <p:sp>
        <p:nvSpPr>
          <p:cNvPr id="3" name="Rectangle 1038">
            <a:extLst>
              <a:ext uri="{FF2B5EF4-FFF2-40B4-BE49-F238E27FC236}">
                <a16:creationId xmlns:a16="http://schemas.microsoft.com/office/drawing/2014/main" id="{59283DC1-7770-409C-8194-20A45634FD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1039">
            <a:extLst>
              <a:ext uri="{FF2B5EF4-FFF2-40B4-BE49-F238E27FC236}">
                <a16:creationId xmlns:a16="http://schemas.microsoft.com/office/drawing/2014/main" id="{C7A4A9DF-300B-4EAC-8B98-7F8CB64B64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61FFD-EC5A-4F3D-8D32-5F72D07B34F9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3578139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1037">
            <a:extLst>
              <a:ext uri="{FF2B5EF4-FFF2-40B4-BE49-F238E27FC236}">
                <a16:creationId xmlns:a16="http://schemas.microsoft.com/office/drawing/2014/main" id="{6A175A85-85EC-45CA-A4D2-16309FFA43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0ACD0F-4D06-4A96-8170-DF6B1552D372}" type="datetime1">
              <a:rPr lang="en-CA"/>
              <a:pPr>
                <a:defRPr/>
              </a:pPr>
              <a:t>2020-12-07</a:t>
            </a:fld>
            <a:endParaRPr lang="en-CA"/>
          </a:p>
        </p:txBody>
      </p:sp>
      <p:sp>
        <p:nvSpPr>
          <p:cNvPr id="6" name="Rectangle 1038">
            <a:extLst>
              <a:ext uri="{FF2B5EF4-FFF2-40B4-BE49-F238E27FC236}">
                <a16:creationId xmlns:a16="http://schemas.microsoft.com/office/drawing/2014/main" id="{D7CBDD24-A2DD-4C09-9175-503BF8E18D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1039">
            <a:extLst>
              <a:ext uri="{FF2B5EF4-FFF2-40B4-BE49-F238E27FC236}">
                <a16:creationId xmlns:a16="http://schemas.microsoft.com/office/drawing/2014/main" id="{F7982104-8ED7-408A-8172-C139D42F10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12C08-D3CD-4DB1-BE07-2581A50DD91B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618348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1037">
            <a:extLst>
              <a:ext uri="{FF2B5EF4-FFF2-40B4-BE49-F238E27FC236}">
                <a16:creationId xmlns:a16="http://schemas.microsoft.com/office/drawing/2014/main" id="{A49B9D37-35C7-45C9-8E56-0E64FB94DA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276D25-3938-4C0B-9C79-4A16BB9A352D}" type="datetime1">
              <a:rPr lang="en-CA"/>
              <a:pPr>
                <a:defRPr/>
              </a:pPr>
              <a:t>2020-12-07</a:t>
            </a:fld>
            <a:endParaRPr lang="en-CA"/>
          </a:p>
        </p:txBody>
      </p:sp>
      <p:sp>
        <p:nvSpPr>
          <p:cNvPr id="6" name="Rectangle 1038">
            <a:extLst>
              <a:ext uri="{FF2B5EF4-FFF2-40B4-BE49-F238E27FC236}">
                <a16:creationId xmlns:a16="http://schemas.microsoft.com/office/drawing/2014/main" id="{09733AD6-9F2A-4D95-B4DE-5214878656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1039">
            <a:extLst>
              <a:ext uri="{FF2B5EF4-FFF2-40B4-BE49-F238E27FC236}">
                <a16:creationId xmlns:a16="http://schemas.microsoft.com/office/drawing/2014/main" id="{FA458F2A-53D3-4740-B6D6-1ED7D3B1A8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56E49-7E29-426B-8129-55F1A4973528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301916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>
            <a:extLst>
              <a:ext uri="{FF2B5EF4-FFF2-40B4-BE49-F238E27FC236}">
                <a16:creationId xmlns:a16="http://schemas.microsoft.com/office/drawing/2014/main" id="{FC49BB40-5F5E-4BDF-AC2B-EC49BC6BC11C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8809038" y="0"/>
            <a:ext cx="334962" cy="6858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0" scaled="1"/>
          </a:gradFill>
          <a:ln>
            <a:noFill/>
          </a:ln>
        </p:spPr>
        <p:txBody>
          <a:bodyPr wrap="none" anchor="ctr"/>
          <a:lstStyle/>
          <a:p>
            <a:pPr>
              <a:defRPr/>
            </a:pPr>
            <a:endParaRPr lang="cs-CZ">
              <a:latin typeface="Times New Roman" charset="0"/>
            </a:endParaRPr>
          </a:p>
        </p:txBody>
      </p:sp>
      <p:sp>
        <p:nvSpPr>
          <p:cNvPr id="1027" name="Freeform 1027">
            <a:extLst>
              <a:ext uri="{FF2B5EF4-FFF2-40B4-BE49-F238E27FC236}">
                <a16:creationId xmlns:a16="http://schemas.microsoft.com/office/drawing/2014/main" id="{0A7735B3-2EAD-4DED-9FF7-4DE8F985D34D}"/>
              </a:ext>
            </a:extLst>
          </p:cNvPr>
          <p:cNvSpPr>
            <a:spLocks/>
          </p:cNvSpPr>
          <p:nvPr/>
        </p:nvSpPr>
        <p:spPr bwMode="white">
          <a:xfrm>
            <a:off x="-9525" y="4489450"/>
            <a:ext cx="5754688" cy="2368550"/>
          </a:xfrm>
          <a:custGeom>
            <a:avLst/>
            <a:gdLst>
              <a:gd name="T0" fmla="*/ 0 w 3625"/>
              <a:gd name="T1" fmla="*/ 2147483646 h 1492"/>
              <a:gd name="T2" fmla="*/ 0 w 3625"/>
              <a:gd name="T3" fmla="*/ 0 h 1492"/>
              <a:gd name="T4" fmla="*/ 2147483646 w 3625"/>
              <a:gd name="T5" fmla="*/ 2147483646 h 1492"/>
              <a:gd name="T6" fmla="*/ 2147483646 w 3625"/>
              <a:gd name="T7" fmla="*/ 2147483646 h 1492"/>
              <a:gd name="T8" fmla="*/ 2147483646 w 3625"/>
              <a:gd name="T9" fmla="*/ 2147483646 h 1492"/>
              <a:gd name="T10" fmla="*/ 2147483646 w 3625"/>
              <a:gd name="T11" fmla="*/ 2147483646 h 1492"/>
              <a:gd name="T12" fmla="*/ 2147483646 w 3625"/>
              <a:gd name="T13" fmla="*/ 2147483646 h 1492"/>
              <a:gd name="T14" fmla="*/ 2147483646 w 3625"/>
              <a:gd name="T15" fmla="*/ 2147483646 h 1492"/>
              <a:gd name="T16" fmla="*/ 2147483646 w 3625"/>
              <a:gd name="T17" fmla="*/ 2147483646 h 1492"/>
              <a:gd name="T18" fmla="*/ 2147483646 w 3625"/>
              <a:gd name="T19" fmla="*/ 2147483646 h 1492"/>
              <a:gd name="T20" fmla="*/ 2147483646 w 3625"/>
              <a:gd name="T21" fmla="*/ 2147483646 h 1492"/>
              <a:gd name="T22" fmla="*/ 2147483646 w 3625"/>
              <a:gd name="T23" fmla="*/ 2147483646 h 1492"/>
              <a:gd name="T24" fmla="*/ 2147483646 w 3625"/>
              <a:gd name="T25" fmla="*/ 2147483646 h 1492"/>
              <a:gd name="T26" fmla="*/ 2147483646 w 3625"/>
              <a:gd name="T27" fmla="*/ 2147483646 h 1492"/>
              <a:gd name="T28" fmla="*/ 2147483646 w 3625"/>
              <a:gd name="T29" fmla="*/ 2147483646 h 1492"/>
              <a:gd name="T30" fmla="*/ 2147483646 w 3625"/>
              <a:gd name="T31" fmla="*/ 2147483646 h 1492"/>
              <a:gd name="T32" fmla="*/ 2147483646 w 3625"/>
              <a:gd name="T33" fmla="*/ 2147483646 h 1492"/>
              <a:gd name="T34" fmla="*/ 2147483646 w 3625"/>
              <a:gd name="T35" fmla="*/ 2147483646 h 1492"/>
              <a:gd name="T36" fmla="*/ 2147483646 w 3625"/>
              <a:gd name="T37" fmla="*/ 2147483646 h 1492"/>
              <a:gd name="T38" fmla="*/ 2147483646 w 3625"/>
              <a:gd name="T39" fmla="*/ 2147483646 h 1492"/>
              <a:gd name="T40" fmla="*/ 2147483646 w 3625"/>
              <a:gd name="T41" fmla="*/ 2147483646 h 1492"/>
              <a:gd name="T42" fmla="*/ 2147483646 w 3625"/>
              <a:gd name="T43" fmla="*/ 2147483646 h 1492"/>
              <a:gd name="T44" fmla="*/ 2147483646 w 3625"/>
              <a:gd name="T45" fmla="*/ 2147483646 h 1492"/>
              <a:gd name="T46" fmla="*/ 2147483646 w 3625"/>
              <a:gd name="T47" fmla="*/ 2147483646 h 1492"/>
              <a:gd name="T48" fmla="*/ 2147483646 w 3625"/>
              <a:gd name="T49" fmla="*/ 2147483646 h 1492"/>
              <a:gd name="T50" fmla="*/ 2147483646 w 3625"/>
              <a:gd name="T51" fmla="*/ 2147483646 h 1492"/>
              <a:gd name="T52" fmla="*/ 0 w 3625"/>
              <a:gd name="T53" fmla="*/ 2147483646 h 1492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3625" h="1492">
                <a:moveTo>
                  <a:pt x="0" y="1491"/>
                </a:moveTo>
                <a:lnTo>
                  <a:pt x="0" y="0"/>
                </a:lnTo>
                <a:lnTo>
                  <a:pt x="171" y="3"/>
                </a:lnTo>
                <a:lnTo>
                  <a:pt x="355" y="9"/>
                </a:lnTo>
                <a:lnTo>
                  <a:pt x="499" y="21"/>
                </a:lnTo>
                <a:lnTo>
                  <a:pt x="650" y="36"/>
                </a:lnTo>
                <a:lnTo>
                  <a:pt x="809" y="54"/>
                </a:lnTo>
                <a:lnTo>
                  <a:pt x="957" y="78"/>
                </a:lnTo>
                <a:lnTo>
                  <a:pt x="1119" y="105"/>
                </a:lnTo>
                <a:lnTo>
                  <a:pt x="1261" y="133"/>
                </a:lnTo>
                <a:lnTo>
                  <a:pt x="1441" y="175"/>
                </a:lnTo>
                <a:lnTo>
                  <a:pt x="1598" y="217"/>
                </a:lnTo>
                <a:lnTo>
                  <a:pt x="1763" y="269"/>
                </a:lnTo>
                <a:lnTo>
                  <a:pt x="1887" y="308"/>
                </a:lnTo>
                <a:lnTo>
                  <a:pt x="2085" y="384"/>
                </a:lnTo>
                <a:lnTo>
                  <a:pt x="2230" y="444"/>
                </a:lnTo>
                <a:lnTo>
                  <a:pt x="2456" y="547"/>
                </a:lnTo>
                <a:lnTo>
                  <a:pt x="2666" y="662"/>
                </a:lnTo>
                <a:lnTo>
                  <a:pt x="2859" y="786"/>
                </a:lnTo>
                <a:lnTo>
                  <a:pt x="3046" y="920"/>
                </a:lnTo>
                <a:lnTo>
                  <a:pt x="3193" y="1038"/>
                </a:lnTo>
                <a:lnTo>
                  <a:pt x="3332" y="1168"/>
                </a:lnTo>
                <a:lnTo>
                  <a:pt x="3440" y="1280"/>
                </a:lnTo>
                <a:lnTo>
                  <a:pt x="3524" y="1380"/>
                </a:lnTo>
                <a:lnTo>
                  <a:pt x="3624" y="1491"/>
                </a:lnTo>
                <a:lnTo>
                  <a:pt x="3608" y="1491"/>
                </a:lnTo>
                <a:lnTo>
                  <a:pt x="0" y="1491"/>
                </a:lnTo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8" name="Freeform 1028">
            <a:extLst>
              <a:ext uri="{FF2B5EF4-FFF2-40B4-BE49-F238E27FC236}">
                <a16:creationId xmlns:a16="http://schemas.microsoft.com/office/drawing/2014/main" id="{10B3BC7E-89ED-49EF-84B1-F6A87F455CDD}"/>
              </a:ext>
            </a:extLst>
          </p:cNvPr>
          <p:cNvSpPr>
            <a:spLocks/>
          </p:cNvSpPr>
          <p:nvPr/>
        </p:nvSpPr>
        <p:spPr bwMode="white">
          <a:xfrm>
            <a:off x="0" y="3817938"/>
            <a:ext cx="8164513" cy="3019425"/>
          </a:xfrm>
          <a:custGeom>
            <a:avLst/>
            <a:gdLst>
              <a:gd name="T0" fmla="*/ 2147483646 w 5143"/>
              <a:gd name="T1" fmla="*/ 2147483646 h 1902"/>
              <a:gd name="T2" fmla="*/ 2147483646 w 5143"/>
              <a:gd name="T3" fmla="*/ 2147483646 h 1902"/>
              <a:gd name="T4" fmla="*/ 2147483646 w 5143"/>
              <a:gd name="T5" fmla="*/ 2147483646 h 1902"/>
              <a:gd name="T6" fmla="*/ 2147483646 w 5143"/>
              <a:gd name="T7" fmla="*/ 2147483646 h 1902"/>
              <a:gd name="T8" fmla="*/ 2147483646 w 5143"/>
              <a:gd name="T9" fmla="*/ 2147483646 h 1902"/>
              <a:gd name="T10" fmla="*/ 2147483646 w 5143"/>
              <a:gd name="T11" fmla="*/ 2147483646 h 1902"/>
              <a:gd name="T12" fmla="*/ 2147483646 w 5143"/>
              <a:gd name="T13" fmla="*/ 2147483646 h 1902"/>
              <a:gd name="T14" fmla="*/ 2147483646 w 5143"/>
              <a:gd name="T15" fmla="*/ 2147483646 h 1902"/>
              <a:gd name="T16" fmla="*/ 2147483646 w 5143"/>
              <a:gd name="T17" fmla="*/ 2147483646 h 1902"/>
              <a:gd name="T18" fmla="*/ 2147483646 w 5143"/>
              <a:gd name="T19" fmla="*/ 2147483646 h 1902"/>
              <a:gd name="T20" fmla="*/ 2147483646 w 5143"/>
              <a:gd name="T21" fmla="*/ 2147483646 h 1902"/>
              <a:gd name="T22" fmla="*/ 0 w 5143"/>
              <a:gd name="T23" fmla="*/ 0 h 1902"/>
              <a:gd name="T24" fmla="*/ 0 w 5143"/>
              <a:gd name="T25" fmla="*/ 2147483646 h 1902"/>
              <a:gd name="T26" fmla="*/ 0 w 5143"/>
              <a:gd name="T27" fmla="*/ 2147483646 h 1902"/>
              <a:gd name="T28" fmla="*/ 0 w 5143"/>
              <a:gd name="T29" fmla="*/ 2147483646 h 1902"/>
              <a:gd name="T30" fmla="*/ 0 w 5143"/>
              <a:gd name="T31" fmla="*/ 2147483646 h 1902"/>
              <a:gd name="T32" fmla="*/ 2147483646 w 5143"/>
              <a:gd name="T33" fmla="*/ 2147483646 h 1902"/>
              <a:gd name="T34" fmla="*/ 2147483646 w 5143"/>
              <a:gd name="T35" fmla="*/ 2147483646 h 1902"/>
              <a:gd name="T36" fmla="*/ 2147483646 w 5143"/>
              <a:gd name="T37" fmla="*/ 2147483646 h 1902"/>
              <a:gd name="T38" fmla="*/ 2147483646 w 5143"/>
              <a:gd name="T39" fmla="*/ 2147483646 h 1902"/>
              <a:gd name="T40" fmla="*/ 2147483646 w 5143"/>
              <a:gd name="T41" fmla="*/ 2147483646 h 1902"/>
              <a:gd name="T42" fmla="*/ 2147483646 w 5143"/>
              <a:gd name="T43" fmla="*/ 2147483646 h 1902"/>
              <a:gd name="T44" fmla="*/ 2147483646 w 5143"/>
              <a:gd name="T45" fmla="*/ 2147483646 h 1902"/>
              <a:gd name="T46" fmla="*/ 2147483646 w 5143"/>
              <a:gd name="T47" fmla="*/ 2147483646 h 1902"/>
              <a:gd name="T48" fmla="*/ 2147483646 w 5143"/>
              <a:gd name="T49" fmla="*/ 2147483646 h 1902"/>
              <a:gd name="T50" fmla="*/ 2147483646 w 5143"/>
              <a:gd name="T51" fmla="*/ 2147483646 h 1902"/>
              <a:gd name="T52" fmla="*/ 2147483646 w 5143"/>
              <a:gd name="T53" fmla="*/ 2147483646 h 1902"/>
              <a:gd name="T54" fmla="*/ 2147483646 w 5143"/>
              <a:gd name="T55" fmla="*/ 2147483646 h 1902"/>
              <a:gd name="T56" fmla="*/ 2147483646 w 5143"/>
              <a:gd name="T57" fmla="*/ 2147483646 h 1902"/>
              <a:gd name="T58" fmla="*/ 2147483646 w 5143"/>
              <a:gd name="T59" fmla="*/ 2147483646 h 1902"/>
              <a:gd name="T60" fmla="*/ 2147483646 w 5143"/>
              <a:gd name="T61" fmla="*/ 2147483646 h 1902"/>
              <a:gd name="T62" fmla="*/ 2147483646 w 5143"/>
              <a:gd name="T63" fmla="*/ 2147483646 h 1902"/>
              <a:gd name="T64" fmla="*/ 2147483646 w 5143"/>
              <a:gd name="T65" fmla="*/ 2147483646 h 1902"/>
              <a:gd name="T66" fmla="*/ 2147483646 w 5143"/>
              <a:gd name="T67" fmla="*/ 2147483646 h 1902"/>
              <a:gd name="T68" fmla="*/ 2147483646 w 5143"/>
              <a:gd name="T69" fmla="*/ 2147483646 h 1902"/>
              <a:gd name="T70" fmla="*/ 2147483646 w 5143"/>
              <a:gd name="T71" fmla="*/ 2147483646 h 1902"/>
              <a:gd name="T72" fmla="*/ 2147483646 w 5143"/>
              <a:gd name="T73" fmla="*/ 2147483646 h 1902"/>
              <a:gd name="T74" fmla="*/ 2147483646 w 5143"/>
              <a:gd name="T75" fmla="*/ 2147483646 h 1902"/>
              <a:gd name="T76" fmla="*/ 2147483646 w 5143"/>
              <a:gd name="T77" fmla="*/ 2147483646 h 1902"/>
              <a:gd name="T78" fmla="*/ 2147483646 w 5143"/>
              <a:gd name="T79" fmla="*/ 2147483646 h 1902"/>
              <a:gd name="T80" fmla="*/ 2147483646 w 5143"/>
              <a:gd name="T81" fmla="*/ 2147483646 h 1902"/>
              <a:gd name="T82" fmla="*/ 2147483646 w 5143"/>
              <a:gd name="T83" fmla="*/ 2147483646 h 1902"/>
              <a:gd name="T84" fmla="*/ 2147483646 w 5143"/>
              <a:gd name="T85" fmla="*/ 2147483646 h 1902"/>
              <a:gd name="T86" fmla="*/ 2147483646 w 5143"/>
              <a:gd name="T87" fmla="*/ 2147483646 h 1902"/>
              <a:gd name="T88" fmla="*/ 2147483646 w 5143"/>
              <a:gd name="T89" fmla="*/ 2147483646 h 1902"/>
              <a:gd name="T90" fmla="*/ 2147483646 w 5143"/>
              <a:gd name="T91" fmla="*/ 2147483646 h 1902"/>
              <a:gd name="T92" fmla="*/ 2147483646 w 5143"/>
              <a:gd name="T93" fmla="*/ 2147483646 h 1902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5143" h="1902">
                <a:moveTo>
                  <a:pt x="2718" y="405"/>
                </a:moveTo>
                <a:lnTo>
                  <a:pt x="2466" y="333"/>
                </a:lnTo>
                <a:lnTo>
                  <a:pt x="2202" y="261"/>
                </a:lnTo>
                <a:lnTo>
                  <a:pt x="1929" y="198"/>
                </a:lnTo>
                <a:lnTo>
                  <a:pt x="1695" y="153"/>
                </a:lnTo>
                <a:lnTo>
                  <a:pt x="1434" y="111"/>
                </a:lnTo>
                <a:lnTo>
                  <a:pt x="1188" y="75"/>
                </a:lnTo>
                <a:lnTo>
                  <a:pt x="957" y="48"/>
                </a:lnTo>
                <a:lnTo>
                  <a:pt x="747" y="30"/>
                </a:lnTo>
                <a:lnTo>
                  <a:pt x="501" y="15"/>
                </a:lnTo>
                <a:lnTo>
                  <a:pt x="246" y="3"/>
                </a:lnTo>
                <a:lnTo>
                  <a:pt x="0" y="0"/>
                </a:lnTo>
                <a:lnTo>
                  <a:pt x="0" y="275"/>
                </a:lnTo>
                <a:lnTo>
                  <a:pt x="0" y="345"/>
                </a:lnTo>
                <a:lnTo>
                  <a:pt x="0" y="275"/>
                </a:lnTo>
                <a:lnTo>
                  <a:pt x="0" y="342"/>
                </a:lnTo>
                <a:lnTo>
                  <a:pt x="339" y="351"/>
                </a:lnTo>
                <a:lnTo>
                  <a:pt x="606" y="372"/>
                </a:lnTo>
                <a:lnTo>
                  <a:pt x="852" y="399"/>
                </a:lnTo>
                <a:lnTo>
                  <a:pt x="1068" y="435"/>
                </a:lnTo>
                <a:lnTo>
                  <a:pt x="1275" y="474"/>
                </a:lnTo>
                <a:lnTo>
                  <a:pt x="1545" y="540"/>
                </a:lnTo>
                <a:lnTo>
                  <a:pt x="1761" y="603"/>
                </a:lnTo>
                <a:lnTo>
                  <a:pt x="1971" y="678"/>
                </a:lnTo>
                <a:lnTo>
                  <a:pt x="2166" y="747"/>
                </a:lnTo>
                <a:lnTo>
                  <a:pt x="2397" y="852"/>
                </a:lnTo>
                <a:lnTo>
                  <a:pt x="2613" y="960"/>
                </a:lnTo>
                <a:lnTo>
                  <a:pt x="2832" y="1095"/>
                </a:lnTo>
                <a:lnTo>
                  <a:pt x="3012" y="1212"/>
                </a:lnTo>
                <a:lnTo>
                  <a:pt x="3186" y="1347"/>
                </a:lnTo>
                <a:lnTo>
                  <a:pt x="3351" y="1497"/>
                </a:lnTo>
                <a:lnTo>
                  <a:pt x="3480" y="1629"/>
                </a:lnTo>
                <a:lnTo>
                  <a:pt x="3612" y="1785"/>
                </a:lnTo>
                <a:lnTo>
                  <a:pt x="3699" y="1901"/>
                </a:lnTo>
                <a:lnTo>
                  <a:pt x="5142" y="1901"/>
                </a:lnTo>
                <a:lnTo>
                  <a:pt x="5076" y="1827"/>
                </a:lnTo>
                <a:lnTo>
                  <a:pt x="4968" y="1707"/>
                </a:lnTo>
                <a:lnTo>
                  <a:pt x="4797" y="1539"/>
                </a:lnTo>
                <a:lnTo>
                  <a:pt x="4617" y="1383"/>
                </a:lnTo>
                <a:lnTo>
                  <a:pt x="4410" y="1221"/>
                </a:lnTo>
                <a:lnTo>
                  <a:pt x="4185" y="1071"/>
                </a:lnTo>
                <a:lnTo>
                  <a:pt x="3960" y="939"/>
                </a:lnTo>
                <a:lnTo>
                  <a:pt x="3708" y="801"/>
                </a:lnTo>
                <a:lnTo>
                  <a:pt x="3492" y="702"/>
                </a:lnTo>
                <a:lnTo>
                  <a:pt x="3231" y="588"/>
                </a:lnTo>
                <a:lnTo>
                  <a:pt x="2964" y="489"/>
                </a:lnTo>
                <a:lnTo>
                  <a:pt x="2718" y="405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9" name="Freeform 1029">
            <a:extLst>
              <a:ext uri="{FF2B5EF4-FFF2-40B4-BE49-F238E27FC236}">
                <a16:creationId xmlns:a16="http://schemas.microsoft.com/office/drawing/2014/main" id="{36700CF0-6E1E-4A0F-ACFB-8D6FDE4CFC2D}"/>
              </a:ext>
            </a:extLst>
          </p:cNvPr>
          <p:cNvSpPr>
            <a:spLocks/>
          </p:cNvSpPr>
          <p:nvPr/>
        </p:nvSpPr>
        <p:spPr bwMode="white">
          <a:xfrm>
            <a:off x="0" y="3146425"/>
            <a:ext cx="9144000" cy="3690938"/>
          </a:xfrm>
          <a:custGeom>
            <a:avLst/>
            <a:gdLst>
              <a:gd name="T0" fmla="*/ 0 w 5760"/>
              <a:gd name="T1" fmla="*/ 0 h 2325"/>
              <a:gd name="T2" fmla="*/ 0 w 5760"/>
              <a:gd name="T3" fmla="*/ 2147483646 h 2325"/>
              <a:gd name="T4" fmla="*/ 2147483646 w 5760"/>
              <a:gd name="T5" fmla="*/ 2147483646 h 2325"/>
              <a:gd name="T6" fmla="*/ 2147483646 w 5760"/>
              <a:gd name="T7" fmla="*/ 2147483646 h 2325"/>
              <a:gd name="T8" fmla="*/ 2147483646 w 5760"/>
              <a:gd name="T9" fmla="*/ 2147483646 h 2325"/>
              <a:gd name="T10" fmla="*/ 2147483646 w 5760"/>
              <a:gd name="T11" fmla="*/ 2147483646 h 2325"/>
              <a:gd name="T12" fmla="*/ 2147483646 w 5760"/>
              <a:gd name="T13" fmla="*/ 2147483646 h 2325"/>
              <a:gd name="T14" fmla="*/ 2147483646 w 5760"/>
              <a:gd name="T15" fmla="*/ 2147483646 h 2325"/>
              <a:gd name="T16" fmla="*/ 2147483646 w 5760"/>
              <a:gd name="T17" fmla="*/ 2147483646 h 2325"/>
              <a:gd name="T18" fmla="*/ 2147483646 w 5760"/>
              <a:gd name="T19" fmla="*/ 2147483646 h 2325"/>
              <a:gd name="T20" fmla="*/ 2147483646 w 5760"/>
              <a:gd name="T21" fmla="*/ 2147483646 h 2325"/>
              <a:gd name="T22" fmla="*/ 2147483646 w 5760"/>
              <a:gd name="T23" fmla="*/ 2147483646 h 2325"/>
              <a:gd name="T24" fmla="*/ 2147483646 w 5760"/>
              <a:gd name="T25" fmla="*/ 2147483646 h 2325"/>
              <a:gd name="T26" fmla="*/ 2147483646 w 5760"/>
              <a:gd name="T27" fmla="*/ 2147483646 h 2325"/>
              <a:gd name="T28" fmla="*/ 2147483646 w 5760"/>
              <a:gd name="T29" fmla="*/ 2147483646 h 2325"/>
              <a:gd name="T30" fmla="*/ 2147483646 w 5760"/>
              <a:gd name="T31" fmla="*/ 2147483646 h 2325"/>
              <a:gd name="T32" fmla="*/ 2147483646 w 5760"/>
              <a:gd name="T33" fmla="*/ 2147483646 h 2325"/>
              <a:gd name="T34" fmla="*/ 2147483646 w 5760"/>
              <a:gd name="T35" fmla="*/ 2147483646 h 2325"/>
              <a:gd name="T36" fmla="*/ 2147483646 w 5760"/>
              <a:gd name="T37" fmla="*/ 2147483646 h 2325"/>
              <a:gd name="T38" fmla="*/ 2147483646 w 5760"/>
              <a:gd name="T39" fmla="*/ 2147483646 h 2325"/>
              <a:gd name="T40" fmla="*/ 2147483646 w 5760"/>
              <a:gd name="T41" fmla="*/ 2147483646 h 2325"/>
              <a:gd name="T42" fmla="*/ 2147483646 w 5760"/>
              <a:gd name="T43" fmla="*/ 2147483646 h 2325"/>
              <a:gd name="T44" fmla="*/ 2147483646 w 5760"/>
              <a:gd name="T45" fmla="*/ 2147483646 h 2325"/>
              <a:gd name="T46" fmla="*/ 2147483646 w 5760"/>
              <a:gd name="T47" fmla="*/ 2147483646 h 2325"/>
              <a:gd name="T48" fmla="*/ 2147483646 w 5760"/>
              <a:gd name="T49" fmla="*/ 2147483646 h 2325"/>
              <a:gd name="T50" fmla="*/ 2147483646 w 5760"/>
              <a:gd name="T51" fmla="*/ 2147483646 h 2325"/>
              <a:gd name="T52" fmla="*/ 2147483646 w 5760"/>
              <a:gd name="T53" fmla="*/ 2147483646 h 2325"/>
              <a:gd name="T54" fmla="*/ 2147483646 w 5760"/>
              <a:gd name="T55" fmla="*/ 2147483646 h 2325"/>
              <a:gd name="T56" fmla="*/ 2147483646 w 5760"/>
              <a:gd name="T57" fmla="*/ 2147483646 h 2325"/>
              <a:gd name="T58" fmla="*/ 2147483646 w 5760"/>
              <a:gd name="T59" fmla="*/ 2147483646 h 2325"/>
              <a:gd name="T60" fmla="*/ 2147483646 w 5760"/>
              <a:gd name="T61" fmla="*/ 2147483646 h 2325"/>
              <a:gd name="T62" fmla="*/ 2147483646 w 5760"/>
              <a:gd name="T63" fmla="*/ 2147483646 h 2325"/>
              <a:gd name="T64" fmla="*/ 2147483646 w 5760"/>
              <a:gd name="T65" fmla="*/ 2147483646 h 2325"/>
              <a:gd name="T66" fmla="*/ 2147483646 w 5760"/>
              <a:gd name="T67" fmla="*/ 2147483646 h 2325"/>
              <a:gd name="T68" fmla="*/ 2147483646 w 5760"/>
              <a:gd name="T69" fmla="*/ 2147483646 h 2325"/>
              <a:gd name="T70" fmla="*/ 2147483646 w 5760"/>
              <a:gd name="T71" fmla="*/ 2147483646 h 2325"/>
              <a:gd name="T72" fmla="*/ 2147483646 w 5760"/>
              <a:gd name="T73" fmla="*/ 2147483646 h 2325"/>
              <a:gd name="T74" fmla="*/ 2147483646 w 5760"/>
              <a:gd name="T75" fmla="*/ 2147483646 h 2325"/>
              <a:gd name="T76" fmla="*/ 2147483646 w 5760"/>
              <a:gd name="T77" fmla="*/ 2147483646 h 2325"/>
              <a:gd name="T78" fmla="*/ 2147483646 w 5760"/>
              <a:gd name="T79" fmla="*/ 2147483646 h 2325"/>
              <a:gd name="T80" fmla="*/ 2147483646 w 5760"/>
              <a:gd name="T81" fmla="*/ 2147483646 h 2325"/>
              <a:gd name="T82" fmla="*/ 2147483646 w 5760"/>
              <a:gd name="T83" fmla="*/ 2147483646 h 2325"/>
              <a:gd name="T84" fmla="*/ 2147483646 w 5760"/>
              <a:gd name="T85" fmla="*/ 2147483646 h 2325"/>
              <a:gd name="T86" fmla="*/ 2147483646 w 5760"/>
              <a:gd name="T87" fmla="*/ 2147483646 h 2325"/>
              <a:gd name="T88" fmla="*/ 2147483646 w 5760"/>
              <a:gd name="T89" fmla="*/ 2147483646 h 2325"/>
              <a:gd name="T90" fmla="*/ 2147483646 w 5760"/>
              <a:gd name="T91" fmla="*/ 2147483646 h 2325"/>
              <a:gd name="T92" fmla="*/ 2147483646 w 5760"/>
              <a:gd name="T93" fmla="*/ 2147483646 h 2325"/>
              <a:gd name="T94" fmla="*/ 2147483646 w 5760"/>
              <a:gd name="T95" fmla="*/ 2147483646 h 2325"/>
              <a:gd name="T96" fmla="*/ 2147483646 w 5760"/>
              <a:gd name="T97" fmla="*/ 2147483646 h 2325"/>
              <a:gd name="T98" fmla="*/ 2147483646 w 5760"/>
              <a:gd name="T99" fmla="*/ 2147483646 h 2325"/>
              <a:gd name="T100" fmla="*/ 2147483646 w 5760"/>
              <a:gd name="T101" fmla="*/ 2147483646 h 2325"/>
              <a:gd name="T102" fmla="*/ 0 w 5760"/>
              <a:gd name="T103" fmla="*/ 0 h 2325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5760" h="2325">
                <a:moveTo>
                  <a:pt x="0" y="0"/>
                </a:moveTo>
                <a:lnTo>
                  <a:pt x="0" y="339"/>
                </a:lnTo>
                <a:lnTo>
                  <a:pt x="558" y="357"/>
                </a:lnTo>
                <a:lnTo>
                  <a:pt x="807" y="375"/>
                </a:lnTo>
                <a:lnTo>
                  <a:pt x="1056" y="399"/>
                </a:lnTo>
                <a:lnTo>
                  <a:pt x="1272" y="426"/>
                </a:lnTo>
                <a:lnTo>
                  <a:pt x="1539" y="465"/>
                </a:lnTo>
                <a:lnTo>
                  <a:pt x="1791" y="510"/>
                </a:lnTo>
                <a:lnTo>
                  <a:pt x="2076" y="570"/>
                </a:lnTo>
                <a:lnTo>
                  <a:pt x="2334" y="630"/>
                </a:lnTo>
                <a:lnTo>
                  <a:pt x="2544" y="687"/>
                </a:lnTo>
                <a:lnTo>
                  <a:pt x="2775" y="759"/>
                </a:lnTo>
                <a:lnTo>
                  <a:pt x="3003" y="837"/>
                </a:lnTo>
                <a:lnTo>
                  <a:pt x="3231" y="924"/>
                </a:lnTo>
                <a:lnTo>
                  <a:pt x="3438" y="1005"/>
                </a:lnTo>
                <a:lnTo>
                  <a:pt x="3663" y="1110"/>
                </a:lnTo>
                <a:lnTo>
                  <a:pt x="3903" y="1233"/>
                </a:lnTo>
                <a:lnTo>
                  <a:pt x="4149" y="1374"/>
                </a:lnTo>
                <a:lnTo>
                  <a:pt x="4353" y="1506"/>
                </a:lnTo>
                <a:lnTo>
                  <a:pt x="4491" y="1602"/>
                </a:lnTo>
                <a:lnTo>
                  <a:pt x="4668" y="1740"/>
                </a:lnTo>
                <a:lnTo>
                  <a:pt x="4824" y="1875"/>
                </a:lnTo>
                <a:lnTo>
                  <a:pt x="4968" y="2016"/>
                </a:lnTo>
                <a:lnTo>
                  <a:pt x="5100" y="2154"/>
                </a:lnTo>
                <a:lnTo>
                  <a:pt x="5238" y="2324"/>
                </a:lnTo>
                <a:lnTo>
                  <a:pt x="5759" y="2324"/>
                </a:lnTo>
                <a:lnTo>
                  <a:pt x="5759" y="1245"/>
                </a:lnTo>
                <a:lnTo>
                  <a:pt x="5580" y="1119"/>
                </a:lnTo>
                <a:lnTo>
                  <a:pt x="5400" y="1020"/>
                </a:lnTo>
                <a:lnTo>
                  <a:pt x="5205" y="918"/>
                </a:lnTo>
                <a:lnTo>
                  <a:pt x="5031" y="837"/>
                </a:lnTo>
                <a:lnTo>
                  <a:pt x="4866" y="771"/>
                </a:lnTo>
                <a:lnTo>
                  <a:pt x="4710" y="711"/>
                </a:lnTo>
                <a:lnTo>
                  <a:pt x="4545" y="651"/>
                </a:lnTo>
                <a:lnTo>
                  <a:pt x="4386" y="600"/>
                </a:lnTo>
                <a:lnTo>
                  <a:pt x="4248" y="552"/>
                </a:lnTo>
                <a:lnTo>
                  <a:pt x="3993" y="483"/>
                </a:lnTo>
                <a:lnTo>
                  <a:pt x="3777" y="423"/>
                </a:lnTo>
                <a:lnTo>
                  <a:pt x="3564" y="375"/>
                </a:lnTo>
                <a:lnTo>
                  <a:pt x="3282" y="312"/>
                </a:lnTo>
                <a:lnTo>
                  <a:pt x="3003" y="261"/>
                </a:lnTo>
                <a:lnTo>
                  <a:pt x="2733" y="213"/>
                </a:lnTo>
                <a:lnTo>
                  <a:pt x="2451" y="171"/>
                </a:lnTo>
                <a:lnTo>
                  <a:pt x="2211" y="138"/>
                </a:lnTo>
                <a:lnTo>
                  <a:pt x="1974" y="108"/>
                </a:lnTo>
                <a:lnTo>
                  <a:pt x="1665" y="81"/>
                </a:lnTo>
                <a:lnTo>
                  <a:pt x="1437" y="60"/>
                </a:lnTo>
                <a:lnTo>
                  <a:pt x="1125" y="36"/>
                </a:lnTo>
                <a:lnTo>
                  <a:pt x="828" y="21"/>
                </a:lnTo>
                <a:lnTo>
                  <a:pt x="558" y="12"/>
                </a:lnTo>
                <a:lnTo>
                  <a:pt x="282" y="3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0" name="Freeform 1030">
            <a:extLst>
              <a:ext uri="{FF2B5EF4-FFF2-40B4-BE49-F238E27FC236}">
                <a16:creationId xmlns:a16="http://schemas.microsoft.com/office/drawing/2014/main" id="{AD78F80F-1558-4A81-961F-104A662E6DB9}"/>
              </a:ext>
            </a:extLst>
          </p:cNvPr>
          <p:cNvSpPr>
            <a:spLocks/>
          </p:cNvSpPr>
          <p:nvPr/>
        </p:nvSpPr>
        <p:spPr bwMode="white">
          <a:xfrm>
            <a:off x="0" y="2460625"/>
            <a:ext cx="9144000" cy="2497138"/>
          </a:xfrm>
          <a:custGeom>
            <a:avLst/>
            <a:gdLst>
              <a:gd name="T0" fmla="*/ 0 w 5760"/>
              <a:gd name="T1" fmla="*/ 0 h 1573"/>
              <a:gd name="T2" fmla="*/ 0 w 5760"/>
              <a:gd name="T3" fmla="*/ 2147483646 h 1573"/>
              <a:gd name="T4" fmla="*/ 2147483646 w 5760"/>
              <a:gd name="T5" fmla="*/ 2147483646 h 1573"/>
              <a:gd name="T6" fmla="*/ 2147483646 w 5760"/>
              <a:gd name="T7" fmla="*/ 2147483646 h 1573"/>
              <a:gd name="T8" fmla="*/ 2147483646 w 5760"/>
              <a:gd name="T9" fmla="*/ 2147483646 h 1573"/>
              <a:gd name="T10" fmla="*/ 2147483646 w 5760"/>
              <a:gd name="T11" fmla="*/ 2147483646 h 1573"/>
              <a:gd name="T12" fmla="*/ 2147483646 w 5760"/>
              <a:gd name="T13" fmla="*/ 2147483646 h 1573"/>
              <a:gd name="T14" fmla="*/ 2147483646 w 5760"/>
              <a:gd name="T15" fmla="*/ 2147483646 h 1573"/>
              <a:gd name="T16" fmla="*/ 2147483646 w 5760"/>
              <a:gd name="T17" fmla="*/ 2147483646 h 1573"/>
              <a:gd name="T18" fmla="*/ 2147483646 w 5760"/>
              <a:gd name="T19" fmla="*/ 2147483646 h 1573"/>
              <a:gd name="T20" fmla="*/ 2147483646 w 5760"/>
              <a:gd name="T21" fmla="*/ 2147483646 h 1573"/>
              <a:gd name="T22" fmla="*/ 2147483646 w 5760"/>
              <a:gd name="T23" fmla="*/ 2147483646 h 1573"/>
              <a:gd name="T24" fmla="*/ 2147483646 w 5760"/>
              <a:gd name="T25" fmla="*/ 2147483646 h 1573"/>
              <a:gd name="T26" fmla="*/ 2147483646 w 5760"/>
              <a:gd name="T27" fmla="*/ 2147483646 h 1573"/>
              <a:gd name="T28" fmla="*/ 2147483646 w 5760"/>
              <a:gd name="T29" fmla="*/ 2147483646 h 1573"/>
              <a:gd name="T30" fmla="*/ 2147483646 w 5760"/>
              <a:gd name="T31" fmla="*/ 2147483646 h 1573"/>
              <a:gd name="T32" fmla="*/ 2147483646 w 5760"/>
              <a:gd name="T33" fmla="*/ 2147483646 h 1573"/>
              <a:gd name="T34" fmla="*/ 2147483646 w 5760"/>
              <a:gd name="T35" fmla="*/ 2147483646 h 1573"/>
              <a:gd name="T36" fmla="*/ 2147483646 w 5760"/>
              <a:gd name="T37" fmla="*/ 2147483646 h 1573"/>
              <a:gd name="T38" fmla="*/ 2147483646 w 5760"/>
              <a:gd name="T39" fmla="*/ 2147483646 h 1573"/>
              <a:gd name="T40" fmla="*/ 2147483646 w 5760"/>
              <a:gd name="T41" fmla="*/ 2147483646 h 1573"/>
              <a:gd name="T42" fmla="*/ 2147483646 w 5760"/>
              <a:gd name="T43" fmla="*/ 2147483646 h 1573"/>
              <a:gd name="T44" fmla="*/ 2147483646 w 5760"/>
              <a:gd name="T45" fmla="*/ 2147483646 h 1573"/>
              <a:gd name="T46" fmla="*/ 2147483646 w 5760"/>
              <a:gd name="T47" fmla="*/ 2147483646 h 1573"/>
              <a:gd name="T48" fmla="*/ 2147483646 w 5760"/>
              <a:gd name="T49" fmla="*/ 2147483646 h 1573"/>
              <a:gd name="T50" fmla="*/ 2147483646 w 5760"/>
              <a:gd name="T51" fmla="*/ 2147483646 h 1573"/>
              <a:gd name="T52" fmla="*/ 2147483646 w 5760"/>
              <a:gd name="T53" fmla="*/ 2147483646 h 1573"/>
              <a:gd name="T54" fmla="*/ 2147483646 w 5760"/>
              <a:gd name="T55" fmla="*/ 2147483646 h 1573"/>
              <a:gd name="T56" fmla="*/ 2147483646 w 5760"/>
              <a:gd name="T57" fmla="*/ 2147483646 h 1573"/>
              <a:gd name="T58" fmla="*/ 2147483646 w 5760"/>
              <a:gd name="T59" fmla="*/ 2147483646 h 1573"/>
              <a:gd name="T60" fmla="*/ 2147483646 w 5760"/>
              <a:gd name="T61" fmla="*/ 2147483646 h 1573"/>
              <a:gd name="T62" fmla="*/ 2147483646 w 5760"/>
              <a:gd name="T63" fmla="*/ 2147483646 h 1573"/>
              <a:gd name="T64" fmla="*/ 2147483646 w 5760"/>
              <a:gd name="T65" fmla="*/ 2147483646 h 1573"/>
              <a:gd name="T66" fmla="*/ 2147483646 w 5760"/>
              <a:gd name="T67" fmla="*/ 2147483646 h 1573"/>
              <a:gd name="T68" fmla="*/ 2147483646 w 5760"/>
              <a:gd name="T69" fmla="*/ 2147483646 h 1573"/>
              <a:gd name="T70" fmla="*/ 2147483646 w 5760"/>
              <a:gd name="T71" fmla="*/ 2147483646 h 1573"/>
              <a:gd name="T72" fmla="*/ 2147483646 w 5760"/>
              <a:gd name="T73" fmla="*/ 2147483646 h 1573"/>
              <a:gd name="T74" fmla="*/ 2147483646 w 5760"/>
              <a:gd name="T75" fmla="*/ 2147483646 h 1573"/>
              <a:gd name="T76" fmla="*/ 2147483646 w 5760"/>
              <a:gd name="T77" fmla="*/ 2147483646 h 1573"/>
              <a:gd name="T78" fmla="*/ 2147483646 w 5760"/>
              <a:gd name="T79" fmla="*/ 2147483646 h 1573"/>
              <a:gd name="T80" fmla="*/ 2147483646 w 5760"/>
              <a:gd name="T81" fmla="*/ 2147483646 h 1573"/>
              <a:gd name="T82" fmla="*/ 2147483646 w 5760"/>
              <a:gd name="T83" fmla="*/ 2147483646 h 1573"/>
              <a:gd name="T84" fmla="*/ 2147483646 w 5760"/>
              <a:gd name="T85" fmla="*/ 2147483646 h 1573"/>
              <a:gd name="T86" fmla="*/ 2147483646 w 5760"/>
              <a:gd name="T87" fmla="*/ 2147483646 h 1573"/>
              <a:gd name="T88" fmla="*/ 2147483646 w 5760"/>
              <a:gd name="T89" fmla="*/ 2147483646 h 1573"/>
              <a:gd name="T90" fmla="*/ 2147483646 w 5760"/>
              <a:gd name="T91" fmla="*/ 2147483646 h 1573"/>
              <a:gd name="T92" fmla="*/ 2147483646 w 5760"/>
              <a:gd name="T93" fmla="*/ 2147483646 h 1573"/>
              <a:gd name="T94" fmla="*/ 2147483646 w 5760"/>
              <a:gd name="T95" fmla="*/ 0 h 1573"/>
              <a:gd name="T96" fmla="*/ 0 w 5760"/>
              <a:gd name="T97" fmla="*/ 0 h 157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5760" h="1573">
                <a:moveTo>
                  <a:pt x="0" y="0"/>
                </a:moveTo>
                <a:lnTo>
                  <a:pt x="0" y="351"/>
                </a:lnTo>
                <a:lnTo>
                  <a:pt x="282" y="357"/>
                </a:lnTo>
                <a:lnTo>
                  <a:pt x="627" y="363"/>
                </a:lnTo>
                <a:lnTo>
                  <a:pt x="960" y="375"/>
                </a:lnTo>
                <a:lnTo>
                  <a:pt x="1218" y="393"/>
                </a:lnTo>
                <a:lnTo>
                  <a:pt x="1470" y="411"/>
                </a:lnTo>
                <a:lnTo>
                  <a:pt x="1746" y="435"/>
                </a:lnTo>
                <a:lnTo>
                  <a:pt x="2022" y="462"/>
                </a:lnTo>
                <a:lnTo>
                  <a:pt x="2340" y="504"/>
                </a:lnTo>
                <a:lnTo>
                  <a:pt x="2664" y="549"/>
                </a:lnTo>
                <a:lnTo>
                  <a:pt x="2952" y="597"/>
                </a:lnTo>
                <a:lnTo>
                  <a:pt x="3225" y="648"/>
                </a:lnTo>
                <a:lnTo>
                  <a:pt x="3513" y="708"/>
                </a:lnTo>
                <a:lnTo>
                  <a:pt x="3693" y="750"/>
                </a:lnTo>
                <a:lnTo>
                  <a:pt x="3936" y="810"/>
                </a:lnTo>
                <a:lnTo>
                  <a:pt x="4095" y="855"/>
                </a:lnTo>
                <a:lnTo>
                  <a:pt x="4281" y="909"/>
                </a:lnTo>
                <a:lnTo>
                  <a:pt x="4503" y="981"/>
                </a:lnTo>
                <a:lnTo>
                  <a:pt x="4704" y="1053"/>
                </a:lnTo>
                <a:lnTo>
                  <a:pt x="4911" y="1131"/>
                </a:lnTo>
                <a:lnTo>
                  <a:pt x="5073" y="1197"/>
                </a:lnTo>
                <a:lnTo>
                  <a:pt x="5256" y="1281"/>
                </a:lnTo>
                <a:lnTo>
                  <a:pt x="5475" y="1401"/>
                </a:lnTo>
                <a:lnTo>
                  <a:pt x="5628" y="1482"/>
                </a:lnTo>
                <a:lnTo>
                  <a:pt x="5759" y="1572"/>
                </a:lnTo>
                <a:lnTo>
                  <a:pt x="5759" y="633"/>
                </a:lnTo>
                <a:lnTo>
                  <a:pt x="5493" y="570"/>
                </a:lnTo>
                <a:lnTo>
                  <a:pt x="5214" y="501"/>
                </a:lnTo>
                <a:lnTo>
                  <a:pt x="4950" y="444"/>
                </a:lnTo>
                <a:lnTo>
                  <a:pt x="4701" y="396"/>
                </a:lnTo>
                <a:lnTo>
                  <a:pt x="4425" y="348"/>
                </a:lnTo>
                <a:lnTo>
                  <a:pt x="4110" y="294"/>
                </a:lnTo>
                <a:lnTo>
                  <a:pt x="3813" y="252"/>
                </a:lnTo>
                <a:lnTo>
                  <a:pt x="3549" y="213"/>
                </a:lnTo>
                <a:lnTo>
                  <a:pt x="3261" y="183"/>
                </a:lnTo>
                <a:lnTo>
                  <a:pt x="3015" y="153"/>
                </a:lnTo>
                <a:lnTo>
                  <a:pt x="2757" y="129"/>
                </a:lnTo>
                <a:lnTo>
                  <a:pt x="2520" y="105"/>
                </a:lnTo>
                <a:lnTo>
                  <a:pt x="2301" y="87"/>
                </a:lnTo>
                <a:lnTo>
                  <a:pt x="2013" y="66"/>
                </a:lnTo>
                <a:lnTo>
                  <a:pt x="1731" y="48"/>
                </a:lnTo>
                <a:lnTo>
                  <a:pt x="1524" y="39"/>
                </a:lnTo>
                <a:lnTo>
                  <a:pt x="1260" y="27"/>
                </a:lnTo>
                <a:lnTo>
                  <a:pt x="966" y="15"/>
                </a:lnTo>
                <a:lnTo>
                  <a:pt x="714" y="12"/>
                </a:lnTo>
                <a:lnTo>
                  <a:pt x="510" y="6"/>
                </a:lnTo>
                <a:lnTo>
                  <a:pt x="24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1" name="Freeform 1031">
            <a:extLst>
              <a:ext uri="{FF2B5EF4-FFF2-40B4-BE49-F238E27FC236}">
                <a16:creationId xmlns:a16="http://schemas.microsoft.com/office/drawing/2014/main" id="{5D702EDB-0075-4AFF-8A85-2E3E8D1A46B5}"/>
              </a:ext>
            </a:extLst>
          </p:cNvPr>
          <p:cNvSpPr>
            <a:spLocks/>
          </p:cNvSpPr>
          <p:nvPr/>
        </p:nvSpPr>
        <p:spPr bwMode="white">
          <a:xfrm>
            <a:off x="0" y="1793875"/>
            <a:ext cx="9144000" cy="1539875"/>
          </a:xfrm>
          <a:custGeom>
            <a:avLst/>
            <a:gdLst>
              <a:gd name="T0" fmla="*/ 0 w 5760"/>
              <a:gd name="T1" fmla="*/ 0 h 970"/>
              <a:gd name="T2" fmla="*/ 0 w 5760"/>
              <a:gd name="T3" fmla="*/ 2147483646 h 970"/>
              <a:gd name="T4" fmla="*/ 2147483646 w 5760"/>
              <a:gd name="T5" fmla="*/ 2147483646 h 970"/>
              <a:gd name="T6" fmla="*/ 2147483646 w 5760"/>
              <a:gd name="T7" fmla="*/ 2147483646 h 970"/>
              <a:gd name="T8" fmla="*/ 2147483646 w 5760"/>
              <a:gd name="T9" fmla="*/ 2147483646 h 970"/>
              <a:gd name="T10" fmla="*/ 2147483646 w 5760"/>
              <a:gd name="T11" fmla="*/ 2147483646 h 970"/>
              <a:gd name="T12" fmla="*/ 2147483646 w 5760"/>
              <a:gd name="T13" fmla="*/ 2147483646 h 970"/>
              <a:gd name="T14" fmla="*/ 2147483646 w 5760"/>
              <a:gd name="T15" fmla="*/ 2147483646 h 970"/>
              <a:gd name="T16" fmla="*/ 2147483646 w 5760"/>
              <a:gd name="T17" fmla="*/ 2147483646 h 970"/>
              <a:gd name="T18" fmla="*/ 2147483646 w 5760"/>
              <a:gd name="T19" fmla="*/ 2147483646 h 970"/>
              <a:gd name="T20" fmla="*/ 2147483646 w 5760"/>
              <a:gd name="T21" fmla="*/ 2147483646 h 970"/>
              <a:gd name="T22" fmla="*/ 2147483646 w 5760"/>
              <a:gd name="T23" fmla="*/ 2147483646 h 970"/>
              <a:gd name="T24" fmla="*/ 2147483646 w 5760"/>
              <a:gd name="T25" fmla="*/ 2147483646 h 970"/>
              <a:gd name="T26" fmla="*/ 2147483646 w 5760"/>
              <a:gd name="T27" fmla="*/ 2147483646 h 970"/>
              <a:gd name="T28" fmla="*/ 2147483646 w 5760"/>
              <a:gd name="T29" fmla="*/ 2147483646 h 970"/>
              <a:gd name="T30" fmla="*/ 2147483646 w 5760"/>
              <a:gd name="T31" fmla="*/ 2147483646 h 970"/>
              <a:gd name="T32" fmla="*/ 2147483646 w 5760"/>
              <a:gd name="T33" fmla="*/ 2147483646 h 970"/>
              <a:gd name="T34" fmla="*/ 2147483646 w 5760"/>
              <a:gd name="T35" fmla="*/ 2147483646 h 970"/>
              <a:gd name="T36" fmla="*/ 2147483646 w 5760"/>
              <a:gd name="T37" fmla="*/ 2147483646 h 970"/>
              <a:gd name="T38" fmla="*/ 2147483646 w 5760"/>
              <a:gd name="T39" fmla="*/ 2147483646 h 970"/>
              <a:gd name="T40" fmla="*/ 2147483646 w 5760"/>
              <a:gd name="T41" fmla="*/ 2147483646 h 970"/>
              <a:gd name="T42" fmla="*/ 2147483646 w 5760"/>
              <a:gd name="T43" fmla="*/ 2147483646 h 970"/>
              <a:gd name="T44" fmla="*/ 2147483646 w 5760"/>
              <a:gd name="T45" fmla="*/ 0 h 970"/>
              <a:gd name="T46" fmla="*/ 0 w 5760"/>
              <a:gd name="T47" fmla="*/ 0 h 97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5760" h="970">
                <a:moveTo>
                  <a:pt x="0" y="0"/>
                </a:moveTo>
                <a:lnTo>
                  <a:pt x="0" y="339"/>
                </a:lnTo>
                <a:lnTo>
                  <a:pt x="318" y="342"/>
                </a:lnTo>
                <a:lnTo>
                  <a:pt x="591" y="348"/>
                </a:lnTo>
                <a:lnTo>
                  <a:pt x="846" y="354"/>
                </a:lnTo>
                <a:lnTo>
                  <a:pt x="1074" y="360"/>
                </a:lnTo>
                <a:lnTo>
                  <a:pt x="1314" y="366"/>
                </a:lnTo>
                <a:lnTo>
                  <a:pt x="1599" y="381"/>
                </a:lnTo>
                <a:lnTo>
                  <a:pt x="1911" y="399"/>
                </a:lnTo>
                <a:lnTo>
                  <a:pt x="2241" y="420"/>
                </a:lnTo>
                <a:lnTo>
                  <a:pt x="2619" y="453"/>
                </a:lnTo>
                <a:lnTo>
                  <a:pt x="2889" y="477"/>
                </a:lnTo>
                <a:lnTo>
                  <a:pt x="3177" y="507"/>
                </a:lnTo>
                <a:lnTo>
                  <a:pt x="3498" y="543"/>
                </a:lnTo>
                <a:lnTo>
                  <a:pt x="3813" y="585"/>
                </a:lnTo>
                <a:lnTo>
                  <a:pt x="4044" y="618"/>
                </a:lnTo>
                <a:lnTo>
                  <a:pt x="4365" y="669"/>
                </a:lnTo>
                <a:lnTo>
                  <a:pt x="4683" y="726"/>
                </a:lnTo>
                <a:lnTo>
                  <a:pt x="4980" y="786"/>
                </a:lnTo>
                <a:lnTo>
                  <a:pt x="5268" y="846"/>
                </a:lnTo>
                <a:lnTo>
                  <a:pt x="5646" y="942"/>
                </a:lnTo>
                <a:lnTo>
                  <a:pt x="5759" y="969"/>
                </a:lnTo>
                <a:lnTo>
                  <a:pt x="5759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2" name="Freeform 1032">
            <a:extLst>
              <a:ext uri="{FF2B5EF4-FFF2-40B4-BE49-F238E27FC236}">
                <a16:creationId xmlns:a16="http://schemas.microsoft.com/office/drawing/2014/main" id="{855CB556-D7F6-49B1-AEFB-38BE823A1DB2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9144000" cy="1682751"/>
          </a:xfrm>
          <a:custGeom>
            <a:avLst/>
            <a:gdLst>
              <a:gd name="T0" fmla="*/ 0 w 5760"/>
              <a:gd name="T1" fmla="*/ 2147483646 h 1060"/>
              <a:gd name="T2" fmla="*/ 0 w 5760"/>
              <a:gd name="T3" fmla="*/ 2147483646 h 1060"/>
              <a:gd name="T4" fmla="*/ 2147483646 w 5760"/>
              <a:gd name="T5" fmla="*/ 2147483646 h 1060"/>
              <a:gd name="T6" fmla="*/ 2147483646 w 5760"/>
              <a:gd name="T7" fmla="*/ 0 h 1060"/>
              <a:gd name="T8" fmla="*/ 2147483646 w 5760"/>
              <a:gd name="T9" fmla="*/ 0 h 1060"/>
              <a:gd name="T10" fmla="*/ 2147483646 w 5760"/>
              <a:gd name="T11" fmla="*/ 2147483646 h 1060"/>
              <a:gd name="T12" fmla="*/ 2147483646 w 5760"/>
              <a:gd name="T13" fmla="*/ 2147483646 h 1060"/>
              <a:gd name="T14" fmla="*/ 2147483646 w 5760"/>
              <a:gd name="T15" fmla="*/ 2147483646 h 1060"/>
              <a:gd name="T16" fmla="*/ 2147483646 w 5760"/>
              <a:gd name="T17" fmla="*/ 2147483646 h 1060"/>
              <a:gd name="T18" fmla="*/ 2147483646 w 5760"/>
              <a:gd name="T19" fmla="*/ 2147483646 h 1060"/>
              <a:gd name="T20" fmla="*/ 2147483646 w 5760"/>
              <a:gd name="T21" fmla="*/ 2147483646 h 1060"/>
              <a:gd name="T22" fmla="*/ 2147483646 w 5760"/>
              <a:gd name="T23" fmla="*/ 2147483646 h 1060"/>
              <a:gd name="T24" fmla="*/ 2147483646 w 5760"/>
              <a:gd name="T25" fmla="*/ 2147483646 h 1060"/>
              <a:gd name="T26" fmla="*/ 2147483646 w 5760"/>
              <a:gd name="T27" fmla="*/ 2147483646 h 1060"/>
              <a:gd name="T28" fmla="*/ 2147483646 w 5760"/>
              <a:gd name="T29" fmla="*/ 2147483646 h 1060"/>
              <a:gd name="T30" fmla="*/ 2147483646 w 5760"/>
              <a:gd name="T31" fmla="*/ 2147483646 h 1060"/>
              <a:gd name="T32" fmla="*/ 2147483646 w 5760"/>
              <a:gd name="T33" fmla="*/ 2147483646 h 1060"/>
              <a:gd name="T34" fmla="*/ 2147483646 w 5760"/>
              <a:gd name="T35" fmla="*/ 2147483646 h 1060"/>
              <a:gd name="T36" fmla="*/ 2147483646 w 5760"/>
              <a:gd name="T37" fmla="*/ 2147483646 h 1060"/>
              <a:gd name="T38" fmla="*/ 2147483646 w 5760"/>
              <a:gd name="T39" fmla="*/ 2147483646 h 1060"/>
              <a:gd name="T40" fmla="*/ 2147483646 w 5760"/>
              <a:gd name="T41" fmla="*/ 2147483646 h 1060"/>
              <a:gd name="T42" fmla="*/ 2147483646 w 5760"/>
              <a:gd name="T43" fmla="*/ 2147483646 h 1060"/>
              <a:gd name="T44" fmla="*/ 2147483646 w 5760"/>
              <a:gd name="T45" fmla="*/ 2147483646 h 1060"/>
              <a:gd name="T46" fmla="*/ 2147483646 w 5760"/>
              <a:gd name="T47" fmla="*/ 2147483646 h 1060"/>
              <a:gd name="T48" fmla="*/ 2147483646 w 5760"/>
              <a:gd name="T49" fmla="*/ 2147483646 h 1060"/>
              <a:gd name="T50" fmla="*/ 2147483646 w 5760"/>
              <a:gd name="T51" fmla="*/ 2147483646 h 1060"/>
              <a:gd name="T52" fmla="*/ 2147483646 w 5760"/>
              <a:gd name="T53" fmla="*/ 2147483646 h 1060"/>
              <a:gd name="T54" fmla="*/ 0 w 5760"/>
              <a:gd name="T55" fmla="*/ 2147483646 h 1060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5760" h="1060">
                <a:moveTo>
                  <a:pt x="0" y="753"/>
                </a:moveTo>
                <a:lnTo>
                  <a:pt x="0" y="1059"/>
                </a:lnTo>
                <a:lnTo>
                  <a:pt x="5759" y="1059"/>
                </a:lnTo>
                <a:lnTo>
                  <a:pt x="5759" y="0"/>
                </a:lnTo>
                <a:lnTo>
                  <a:pt x="5430" y="0"/>
                </a:lnTo>
                <a:lnTo>
                  <a:pt x="5298" y="84"/>
                </a:lnTo>
                <a:lnTo>
                  <a:pt x="5136" y="159"/>
                </a:lnTo>
                <a:lnTo>
                  <a:pt x="4968" y="222"/>
                </a:lnTo>
                <a:lnTo>
                  <a:pt x="4812" y="267"/>
                </a:lnTo>
                <a:lnTo>
                  <a:pt x="4626" y="324"/>
                </a:lnTo>
                <a:lnTo>
                  <a:pt x="4440" y="366"/>
                </a:lnTo>
                <a:lnTo>
                  <a:pt x="4230" y="414"/>
                </a:lnTo>
                <a:lnTo>
                  <a:pt x="3939" y="468"/>
                </a:lnTo>
                <a:lnTo>
                  <a:pt x="3711" y="504"/>
                </a:lnTo>
                <a:lnTo>
                  <a:pt x="3441" y="543"/>
                </a:lnTo>
                <a:lnTo>
                  <a:pt x="3189" y="579"/>
                </a:lnTo>
                <a:lnTo>
                  <a:pt x="2925" y="606"/>
                </a:lnTo>
                <a:lnTo>
                  <a:pt x="2679" y="633"/>
                </a:lnTo>
                <a:lnTo>
                  <a:pt x="2418" y="654"/>
                </a:lnTo>
                <a:lnTo>
                  <a:pt x="2142" y="675"/>
                </a:lnTo>
                <a:lnTo>
                  <a:pt x="1896" y="693"/>
                </a:lnTo>
                <a:lnTo>
                  <a:pt x="1647" y="708"/>
                </a:lnTo>
                <a:lnTo>
                  <a:pt x="1404" y="720"/>
                </a:lnTo>
                <a:lnTo>
                  <a:pt x="1170" y="732"/>
                </a:lnTo>
                <a:lnTo>
                  <a:pt x="906" y="738"/>
                </a:lnTo>
                <a:lnTo>
                  <a:pt x="534" y="747"/>
                </a:lnTo>
                <a:lnTo>
                  <a:pt x="201" y="753"/>
                </a:lnTo>
                <a:lnTo>
                  <a:pt x="0" y="753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3" name="Freeform 1033">
            <a:extLst>
              <a:ext uri="{FF2B5EF4-FFF2-40B4-BE49-F238E27FC236}">
                <a16:creationId xmlns:a16="http://schemas.microsoft.com/office/drawing/2014/main" id="{D8243000-264C-440B-B60A-97A84688614F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8388350" cy="1068388"/>
          </a:xfrm>
          <a:custGeom>
            <a:avLst/>
            <a:gdLst>
              <a:gd name="T0" fmla="*/ 0 w 5284"/>
              <a:gd name="T1" fmla="*/ 2147483646 h 673"/>
              <a:gd name="T2" fmla="*/ 0 w 5284"/>
              <a:gd name="T3" fmla="*/ 2147483646 h 673"/>
              <a:gd name="T4" fmla="*/ 2147483646 w 5284"/>
              <a:gd name="T5" fmla="*/ 2147483646 h 673"/>
              <a:gd name="T6" fmla="*/ 2147483646 w 5284"/>
              <a:gd name="T7" fmla="*/ 2147483646 h 673"/>
              <a:gd name="T8" fmla="*/ 2147483646 w 5284"/>
              <a:gd name="T9" fmla="*/ 2147483646 h 673"/>
              <a:gd name="T10" fmla="*/ 2147483646 w 5284"/>
              <a:gd name="T11" fmla="*/ 2147483646 h 673"/>
              <a:gd name="T12" fmla="*/ 2147483646 w 5284"/>
              <a:gd name="T13" fmla="*/ 2147483646 h 673"/>
              <a:gd name="T14" fmla="*/ 2147483646 w 5284"/>
              <a:gd name="T15" fmla="*/ 2147483646 h 673"/>
              <a:gd name="T16" fmla="*/ 2147483646 w 5284"/>
              <a:gd name="T17" fmla="*/ 2147483646 h 673"/>
              <a:gd name="T18" fmla="*/ 2147483646 w 5284"/>
              <a:gd name="T19" fmla="*/ 2147483646 h 673"/>
              <a:gd name="T20" fmla="*/ 2147483646 w 5284"/>
              <a:gd name="T21" fmla="*/ 2147483646 h 673"/>
              <a:gd name="T22" fmla="*/ 2147483646 w 5284"/>
              <a:gd name="T23" fmla="*/ 2147483646 h 673"/>
              <a:gd name="T24" fmla="*/ 2147483646 w 5284"/>
              <a:gd name="T25" fmla="*/ 2147483646 h 673"/>
              <a:gd name="T26" fmla="*/ 2147483646 w 5284"/>
              <a:gd name="T27" fmla="*/ 2147483646 h 673"/>
              <a:gd name="T28" fmla="*/ 2147483646 w 5284"/>
              <a:gd name="T29" fmla="*/ 2147483646 h 673"/>
              <a:gd name="T30" fmla="*/ 2147483646 w 5284"/>
              <a:gd name="T31" fmla="*/ 2147483646 h 673"/>
              <a:gd name="T32" fmla="*/ 2147483646 w 5284"/>
              <a:gd name="T33" fmla="*/ 2147483646 h 673"/>
              <a:gd name="T34" fmla="*/ 2147483646 w 5284"/>
              <a:gd name="T35" fmla="*/ 2147483646 h 673"/>
              <a:gd name="T36" fmla="*/ 2147483646 w 5284"/>
              <a:gd name="T37" fmla="*/ 2147483646 h 673"/>
              <a:gd name="T38" fmla="*/ 2147483646 w 5284"/>
              <a:gd name="T39" fmla="*/ 2147483646 h 673"/>
              <a:gd name="T40" fmla="*/ 2147483646 w 5284"/>
              <a:gd name="T41" fmla="*/ 2147483646 h 673"/>
              <a:gd name="T42" fmla="*/ 2147483646 w 5284"/>
              <a:gd name="T43" fmla="*/ 2147483646 h 673"/>
              <a:gd name="T44" fmla="*/ 2147483646 w 5284"/>
              <a:gd name="T45" fmla="*/ 2147483646 h 673"/>
              <a:gd name="T46" fmla="*/ 2147483646 w 5284"/>
              <a:gd name="T47" fmla="*/ 2147483646 h 673"/>
              <a:gd name="T48" fmla="*/ 2147483646 w 5284"/>
              <a:gd name="T49" fmla="*/ 2147483646 h 673"/>
              <a:gd name="T50" fmla="*/ 2147483646 w 5284"/>
              <a:gd name="T51" fmla="*/ 2147483646 h 673"/>
              <a:gd name="T52" fmla="*/ 2147483646 w 5284"/>
              <a:gd name="T53" fmla="*/ 0 h 673"/>
              <a:gd name="T54" fmla="*/ 2147483646 w 5284"/>
              <a:gd name="T55" fmla="*/ 0 h 673"/>
              <a:gd name="T56" fmla="*/ 2147483646 w 5284"/>
              <a:gd name="T57" fmla="*/ 2147483646 h 673"/>
              <a:gd name="T58" fmla="*/ 2147483646 w 5284"/>
              <a:gd name="T59" fmla="*/ 2147483646 h 673"/>
              <a:gd name="T60" fmla="*/ 2147483646 w 5284"/>
              <a:gd name="T61" fmla="*/ 2147483646 h 673"/>
              <a:gd name="T62" fmla="*/ 2147483646 w 5284"/>
              <a:gd name="T63" fmla="*/ 2147483646 h 673"/>
              <a:gd name="T64" fmla="*/ 2147483646 w 5284"/>
              <a:gd name="T65" fmla="*/ 2147483646 h 673"/>
              <a:gd name="T66" fmla="*/ 2147483646 w 5284"/>
              <a:gd name="T67" fmla="*/ 2147483646 h 673"/>
              <a:gd name="T68" fmla="*/ 2147483646 w 5284"/>
              <a:gd name="T69" fmla="*/ 2147483646 h 673"/>
              <a:gd name="T70" fmla="*/ 2147483646 w 5284"/>
              <a:gd name="T71" fmla="*/ 2147483646 h 673"/>
              <a:gd name="T72" fmla="*/ 2147483646 w 5284"/>
              <a:gd name="T73" fmla="*/ 2147483646 h 673"/>
              <a:gd name="T74" fmla="*/ 2147483646 w 5284"/>
              <a:gd name="T75" fmla="*/ 2147483646 h 673"/>
              <a:gd name="T76" fmla="*/ 2147483646 w 5284"/>
              <a:gd name="T77" fmla="*/ 2147483646 h 673"/>
              <a:gd name="T78" fmla="*/ 2147483646 w 5284"/>
              <a:gd name="T79" fmla="*/ 2147483646 h 673"/>
              <a:gd name="T80" fmla="*/ 2147483646 w 5284"/>
              <a:gd name="T81" fmla="*/ 2147483646 h 673"/>
              <a:gd name="T82" fmla="*/ 2147483646 w 5284"/>
              <a:gd name="T83" fmla="*/ 2147483646 h 673"/>
              <a:gd name="T84" fmla="*/ 2147483646 w 5284"/>
              <a:gd name="T85" fmla="*/ 2147483646 h 673"/>
              <a:gd name="T86" fmla="*/ 0 w 5284"/>
              <a:gd name="T87" fmla="*/ 2147483646 h 673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5284" h="673">
                <a:moveTo>
                  <a:pt x="0" y="366"/>
                </a:moveTo>
                <a:lnTo>
                  <a:pt x="0" y="672"/>
                </a:lnTo>
                <a:lnTo>
                  <a:pt x="303" y="672"/>
                </a:lnTo>
                <a:lnTo>
                  <a:pt x="723" y="663"/>
                </a:lnTo>
                <a:lnTo>
                  <a:pt x="1020" y="654"/>
                </a:lnTo>
                <a:lnTo>
                  <a:pt x="1302" y="642"/>
                </a:lnTo>
                <a:lnTo>
                  <a:pt x="1554" y="630"/>
                </a:lnTo>
                <a:lnTo>
                  <a:pt x="1779" y="615"/>
                </a:lnTo>
                <a:lnTo>
                  <a:pt x="1962" y="606"/>
                </a:lnTo>
                <a:lnTo>
                  <a:pt x="2193" y="588"/>
                </a:lnTo>
                <a:lnTo>
                  <a:pt x="2448" y="570"/>
                </a:lnTo>
                <a:lnTo>
                  <a:pt x="2700" y="546"/>
                </a:lnTo>
                <a:lnTo>
                  <a:pt x="2904" y="528"/>
                </a:lnTo>
                <a:lnTo>
                  <a:pt x="3138" y="498"/>
                </a:lnTo>
                <a:lnTo>
                  <a:pt x="3324" y="474"/>
                </a:lnTo>
                <a:lnTo>
                  <a:pt x="3534" y="447"/>
                </a:lnTo>
                <a:lnTo>
                  <a:pt x="3735" y="420"/>
                </a:lnTo>
                <a:lnTo>
                  <a:pt x="3933" y="384"/>
                </a:lnTo>
                <a:lnTo>
                  <a:pt x="4116" y="351"/>
                </a:lnTo>
                <a:lnTo>
                  <a:pt x="4266" y="318"/>
                </a:lnTo>
                <a:lnTo>
                  <a:pt x="4446" y="279"/>
                </a:lnTo>
                <a:lnTo>
                  <a:pt x="4620" y="237"/>
                </a:lnTo>
                <a:lnTo>
                  <a:pt x="4779" y="192"/>
                </a:lnTo>
                <a:lnTo>
                  <a:pt x="4920" y="147"/>
                </a:lnTo>
                <a:lnTo>
                  <a:pt x="5085" y="90"/>
                </a:lnTo>
                <a:lnTo>
                  <a:pt x="5193" y="42"/>
                </a:lnTo>
                <a:lnTo>
                  <a:pt x="5283" y="0"/>
                </a:lnTo>
                <a:lnTo>
                  <a:pt x="3201" y="0"/>
                </a:lnTo>
                <a:lnTo>
                  <a:pt x="2982" y="57"/>
                </a:lnTo>
                <a:lnTo>
                  <a:pt x="2775" y="108"/>
                </a:lnTo>
                <a:lnTo>
                  <a:pt x="2562" y="150"/>
                </a:lnTo>
                <a:lnTo>
                  <a:pt x="2397" y="183"/>
                </a:lnTo>
                <a:lnTo>
                  <a:pt x="2205" y="213"/>
                </a:lnTo>
                <a:lnTo>
                  <a:pt x="2001" y="243"/>
                </a:lnTo>
                <a:lnTo>
                  <a:pt x="1776" y="273"/>
                </a:lnTo>
                <a:lnTo>
                  <a:pt x="1536" y="297"/>
                </a:lnTo>
                <a:lnTo>
                  <a:pt x="1344" y="312"/>
                </a:lnTo>
                <a:lnTo>
                  <a:pt x="1134" y="330"/>
                </a:lnTo>
                <a:lnTo>
                  <a:pt x="921" y="342"/>
                </a:lnTo>
                <a:lnTo>
                  <a:pt x="696" y="354"/>
                </a:lnTo>
                <a:lnTo>
                  <a:pt x="501" y="360"/>
                </a:lnTo>
                <a:lnTo>
                  <a:pt x="279" y="366"/>
                </a:lnTo>
                <a:lnTo>
                  <a:pt x="99" y="369"/>
                </a:lnTo>
                <a:lnTo>
                  <a:pt x="0" y="366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4" name="Freeform 1034">
            <a:extLst>
              <a:ext uri="{FF2B5EF4-FFF2-40B4-BE49-F238E27FC236}">
                <a16:creationId xmlns:a16="http://schemas.microsoft.com/office/drawing/2014/main" id="{14B18538-366D-4CFA-A07C-48283FD162C4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4578350" cy="454026"/>
          </a:xfrm>
          <a:custGeom>
            <a:avLst/>
            <a:gdLst>
              <a:gd name="T0" fmla="*/ 0 w 2884"/>
              <a:gd name="T1" fmla="*/ 0 h 286"/>
              <a:gd name="T2" fmla="*/ 0 w 2884"/>
              <a:gd name="T3" fmla="*/ 2147483646 h 286"/>
              <a:gd name="T4" fmla="*/ 2147483646 w 2884"/>
              <a:gd name="T5" fmla="*/ 2147483646 h 286"/>
              <a:gd name="T6" fmla="*/ 2147483646 w 2884"/>
              <a:gd name="T7" fmla="*/ 2147483646 h 286"/>
              <a:gd name="T8" fmla="*/ 2147483646 w 2884"/>
              <a:gd name="T9" fmla="*/ 2147483646 h 286"/>
              <a:gd name="T10" fmla="*/ 2147483646 w 2884"/>
              <a:gd name="T11" fmla="*/ 2147483646 h 286"/>
              <a:gd name="T12" fmla="*/ 2147483646 w 2884"/>
              <a:gd name="T13" fmla="*/ 2147483646 h 286"/>
              <a:gd name="T14" fmla="*/ 2147483646 w 2884"/>
              <a:gd name="T15" fmla="*/ 2147483646 h 286"/>
              <a:gd name="T16" fmla="*/ 2147483646 w 2884"/>
              <a:gd name="T17" fmla="*/ 2147483646 h 286"/>
              <a:gd name="T18" fmla="*/ 2147483646 w 2884"/>
              <a:gd name="T19" fmla="*/ 2147483646 h 286"/>
              <a:gd name="T20" fmla="*/ 2147483646 w 2884"/>
              <a:gd name="T21" fmla="*/ 2147483646 h 286"/>
              <a:gd name="T22" fmla="*/ 2147483646 w 2884"/>
              <a:gd name="T23" fmla="*/ 2147483646 h 286"/>
              <a:gd name="T24" fmla="*/ 2147483646 w 2884"/>
              <a:gd name="T25" fmla="*/ 2147483646 h 286"/>
              <a:gd name="T26" fmla="*/ 2147483646 w 2884"/>
              <a:gd name="T27" fmla="*/ 2147483646 h 286"/>
              <a:gd name="T28" fmla="*/ 2147483646 w 2884"/>
              <a:gd name="T29" fmla="*/ 0 h 286"/>
              <a:gd name="T30" fmla="*/ 0 w 2884"/>
              <a:gd name="T31" fmla="*/ 0 h 28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2884" h="286">
                <a:moveTo>
                  <a:pt x="0" y="0"/>
                </a:moveTo>
                <a:lnTo>
                  <a:pt x="0" y="285"/>
                </a:lnTo>
                <a:lnTo>
                  <a:pt x="192" y="285"/>
                </a:lnTo>
                <a:lnTo>
                  <a:pt x="384" y="282"/>
                </a:lnTo>
                <a:lnTo>
                  <a:pt x="579" y="276"/>
                </a:lnTo>
                <a:lnTo>
                  <a:pt x="789" y="267"/>
                </a:lnTo>
                <a:lnTo>
                  <a:pt x="999" y="258"/>
                </a:lnTo>
                <a:lnTo>
                  <a:pt x="1161" y="246"/>
                </a:lnTo>
                <a:lnTo>
                  <a:pt x="1302" y="234"/>
                </a:lnTo>
                <a:lnTo>
                  <a:pt x="1458" y="222"/>
                </a:lnTo>
                <a:lnTo>
                  <a:pt x="1665" y="201"/>
                </a:lnTo>
                <a:lnTo>
                  <a:pt x="1992" y="159"/>
                </a:lnTo>
                <a:lnTo>
                  <a:pt x="2301" y="117"/>
                </a:lnTo>
                <a:lnTo>
                  <a:pt x="2604" y="60"/>
                </a:lnTo>
                <a:lnTo>
                  <a:pt x="288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5" name="Rectangle 1035">
            <a:extLst>
              <a:ext uri="{FF2B5EF4-FFF2-40B4-BE49-F238E27FC236}">
                <a16:creationId xmlns:a16="http://schemas.microsoft.com/office/drawing/2014/main" id="{002CF07C-4D9D-4C9B-9F6A-4C3B134790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cs-CZ"/>
              <a:t>Klepnutím upravíte styl předlohy nadpisu.</a:t>
            </a:r>
          </a:p>
        </p:txBody>
      </p:sp>
      <p:sp>
        <p:nvSpPr>
          <p:cNvPr id="1036" name="Rectangle 1036">
            <a:extLst>
              <a:ext uri="{FF2B5EF4-FFF2-40B4-BE49-F238E27FC236}">
                <a16:creationId xmlns:a16="http://schemas.microsoft.com/office/drawing/2014/main" id="{2C483347-789E-47C3-AE59-1641A13C0A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cs-CZ"/>
              <a:t>Klepnutím upravíte styly předlohy textu.</a:t>
            </a:r>
          </a:p>
          <a:p>
            <a:pPr lvl="1"/>
            <a:r>
              <a:rPr lang="en-CA" altLang="cs-CZ"/>
              <a:t>Druhá úroveň</a:t>
            </a:r>
          </a:p>
          <a:p>
            <a:pPr lvl="2"/>
            <a:r>
              <a:rPr lang="en-CA" altLang="cs-CZ"/>
              <a:t>Třetí úroveň</a:t>
            </a:r>
          </a:p>
          <a:p>
            <a:pPr lvl="3"/>
            <a:r>
              <a:rPr lang="en-CA" altLang="cs-CZ"/>
              <a:t>Čtvrtá úroveň</a:t>
            </a:r>
          </a:p>
          <a:p>
            <a:pPr lvl="4"/>
            <a:r>
              <a:rPr lang="en-CA" altLang="cs-CZ"/>
              <a:t>Pátá úroveň</a:t>
            </a:r>
          </a:p>
        </p:txBody>
      </p:sp>
      <p:sp>
        <p:nvSpPr>
          <p:cNvPr id="9229" name="Rectangle 1037">
            <a:extLst>
              <a:ext uri="{FF2B5EF4-FFF2-40B4-BE49-F238E27FC236}">
                <a16:creationId xmlns:a16="http://schemas.microsoft.com/office/drawing/2014/main" id="{19CC0528-1FED-4808-9794-5ED0CD41433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fld id="{BC49A196-2A44-4110-A830-47E8C0C08990}" type="datetime1">
              <a:rPr lang="en-CA"/>
              <a:pPr>
                <a:defRPr/>
              </a:pPr>
              <a:t>2020-12-07</a:t>
            </a:fld>
            <a:endParaRPr lang="en-CA"/>
          </a:p>
        </p:txBody>
      </p:sp>
      <p:sp>
        <p:nvSpPr>
          <p:cNvPr id="9230" name="Rectangle 1038">
            <a:extLst>
              <a:ext uri="{FF2B5EF4-FFF2-40B4-BE49-F238E27FC236}">
                <a16:creationId xmlns:a16="http://schemas.microsoft.com/office/drawing/2014/main" id="{ECDE2B27-5E2B-47B2-B827-5D67B564FF4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231" name="Rectangle 1039">
            <a:extLst>
              <a:ext uri="{FF2B5EF4-FFF2-40B4-BE49-F238E27FC236}">
                <a16:creationId xmlns:a16="http://schemas.microsoft.com/office/drawing/2014/main" id="{504CC83E-099F-4D18-84F7-2C0E84AD7D4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/>
            </a:lvl1pPr>
          </a:lstStyle>
          <a:p>
            <a:pPr>
              <a:defRPr/>
            </a:pPr>
            <a:fld id="{EEACE219-AD10-4E14-8ED9-627A4BEA21B3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44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nimBg="1"/>
    </p:bldLst>
  </p:timing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datum 3">
            <a:extLst>
              <a:ext uri="{FF2B5EF4-FFF2-40B4-BE49-F238E27FC236}">
                <a16:creationId xmlns:a16="http://schemas.microsoft.com/office/drawing/2014/main" id="{BDF46BA9-8A5A-4CE1-A8BB-C436ACE4A65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E1D646E-9E36-4F48-BED5-D6D108DFE4D4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2020-12-07</a:t>
            </a:fld>
            <a:endParaRPr lang="en-CA" altLang="cs-CZ" sz="1400"/>
          </a:p>
        </p:txBody>
      </p:sp>
      <p:sp>
        <p:nvSpPr>
          <p:cNvPr id="5123" name="Zástupný symbol pro číslo snímku 5">
            <a:extLst>
              <a:ext uri="{FF2B5EF4-FFF2-40B4-BE49-F238E27FC236}">
                <a16:creationId xmlns:a16="http://schemas.microsoft.com/office/drawing/2014/main" id="{B97221DD-48C6-479D-B73B-4F1FEB033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DBFB4DE-9310-420B-B8F3-51F029766EEB}" type="slidenum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CA" altLang="cs-CZ" sz="1400"/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628520E1-F6CA-436B-8B7A-F5EEA257FD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5425"/>
            <a:ext cx="7772400" cy="838200"/>
          </a:xfrm>
        </p:spPr>
        <p:txBody>
          <a:bodyPr/>
          <a:lstStyle/>
          <a:p>
            <a:r>
              <a:rPr lang="cs-CZ" altLang="cs-CZ"/>
              <a:t>Metoda Insert sort (1)</a:t>
            </a:r>
          </a:p>
        </p:txBody>
      </p:sp>
      <p:sp>
        <p:nvSpPr>
          <p:cNvPr id="52" name="Rectangle 3">
            <a:extLst>
              <a:ext uri="{FF2B5EF4-FFF2-40B4-BE49-F238E27FC236}">
                <a16:creationId xmlns:a16="http://schemas.microsoft.com/office/drawing/2014/main" id="{2E96A8A0-F03C-4476-9BAD-6938AFDBBB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196975"/>
            <a:ext cx="8001000" cy="4968875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cs-CZ" altLang="cs-CZ" kern="0" dirty="0"/>
              <a:t>Označována také jako metoda </a:t>
            </a:r>
            <a:r>
              <a:rPr lang="cs-CZ" altLang="cs-CZ" kern="0" dirty="0">
                <a:solidFill>
                  <a:srgbClr val="FFFF00"/>
                </a:solidFill>
              </a:rPr>
              <a:t>přímého </a:t>
            </a:r>
            <a:r>
              <a:rPr lang="cs-CZ" altLang="cs-CZ" kern="0" dirty="0" err="1">
                <a:solidFill>
                  <a:srgbClr val="FFFF00"/>
                </a:solidFill>
              </a:rPr>
              <a:t>vklá-dání</a:t>
            </a:r>
            <a:endParaRPr lang="cs-CZ" altLang="cs-CZ" kern="0" dirty="0">
              <a:solidFill>
                <a:srgbClr val="FFFF00"/>
              </a:solidFill>
            </a:endParaRPr>
          </a:p>
          <a:p>
            <a:pPr>
              <a:defRPr/>
            </a:pPr>
            <a:r>
              <a:rPr lang="cs-CZ" altLang="cs-CZ" kern="0" dirty="0"/>
              <a:t>Postup:</a:t>
            </a:r>
          </a:p>
          <a:p>
            <a:pPr lvl="1">
              <a:defRPr/>
            </a:pPr>
            <a:r>
              <a:rPr lang="cs-CZ" altLang="cs-CZ" kern="0" dirty="0"/>
              <a:t>postupně procházíme (zpracováváme) jednotlivé prvky posloupnosti počínajíce jejím druhým prvkem (prvek na pozici indexu 1)</a:t>
            </a:r>
          </a:p>
          <a:p>
            <a:pPr lvl="1">
              <a:defRPr/>
            </a:pPr>
            <a:r>
              <a:rPr lang="cs-CZ" altLang="cs-CZ" kern="0" dirty="0"/>
              <a:t>každý z těchto prvků zařadíme mezi prvky před-</a:t>
            </a:r>
            <a:r>
              <a:rPr lang="cs-CZ" altLang="cs-CZ" kern="0" dirty="0" err="1"/>
              <a:t>cházející</a:t>
            </a:r>
            <a:r>
              <a:rPr lang="cs-CZ" altLang="cs-CZ" kern="0" dirty="0"/>
              <a:t>, tj. porovnáváme jej s předcházejícími prvky dokud nenalezneme jeho dosavadní správ-</a:t>
            </a:r>
            <a:r>
              <a:rPr lang="cs-CZ" altLang="cs-CZ" kern="0" dirty="0" err="1"/>
              <a:t>né</a:t>
            </a:r>
            <a:r>
              <a:rPr lang="cs-CZ" altLang="cs-CZ" kern="0" dirty="0"/>
              <a:t> místo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datum 3">
            <a:extLst>
              <a:ext uri="{FF2B5EF4-FFF2-40B4-BE49-F238E27FC236}">
                <a16:creationId xmlns:a16="http://schemas.microsoft.com/office/drawing/2014/main" id="{028CF2B4-5901-4E0C-91A9-5EE41BC308A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DDF8AB0-5832-4A76-A8CF-E39947DF2033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2020-12-07</a:t>
            </a:fld>
            <a:endParaRPr lang="en-CA" altLang="cs-CZ" sz="1400"/>
          </a:p>
        </p:txBody>
      </p:sp>
      <p:sp>
        <p:nvSpPr>
          <p:cNvPr id="14339" name="Zástupný symbol pro číslo snímku 5">
            <a:extLst>
              <a:ext uri="{FF2B5EF4-FFF2-40B4-BE49-F238E27FC236}">
                <a16:creationId xmlns:a16="http://schemas.microsoft.com/office/drawing/2014/main" id="{37FA0FE1-D005-49BF-87FA-93279BC26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FDB74D9-8915-45FE-8ED6-F00C34014A58}" type="slidenum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CA" altLang="cs-CZ" sz="1400"/>
          </a:p>
        </p:txBody>
      </p:sp>
      <p:sp>
        <p:nvSpPr>
          <p:cNvPr id="14340" name="Rectangle 2">
            <a:extLst>
              <a:ext uri="{FF2B5EF4-FFF2-40B4-BE49-F238E27FC236}">
                <a16:creationId xmlns:a16="http://schemas.microsoft.com/office/drawing/2014/main" id="{DCF54220-D966-43C7-A3CD-C9DAC98B87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40668"/>
            <a:ext cx="7772400" cy="838200"/>
          </a:xfrm>
        </p:spPr>
        <p:txBody>
          <a:bodyPr/>
          <a:lstStyle/>
          <a:p>
            <a:r>
              <a:rPr lang="cs-CZ" altLang="cs-CZ" dirty="0"/>
              <a:t>Binární vyhledávání (7)</a:t>
            </a:r>
          </a:p>
        </p:txBody>
      </p:sp>
      <p:sp>
        <p:nvSpPr>
          <p:cNvPr id="52" name="Rectangle 3">
            <a:extLst>
              <a:ext uri="{FF2B5EF4-FFF2-40B4-BE49-F238E27FC236}">
                <a16:creationId xmlns:a16="http://schemas.microsoft.com/office/drawing/2014/main" id="{D8B76A5C-7A5C-457E-9941-B3FB4FB831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700088"/>
            <a:ext cx="8001000" cy="1512888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90000"/>
              </a:lnSpc>
              <a:buFontTx/>
              <a:buNone/>
              <a:tabLst>
                <a:tab pos="4308475" algn="l"/>
              </a:tabLst>
              <a:defRPr/>
            </a:pPr>
            <a:r>
              <a:rPr lang="cs-CZ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a[</a:t>
            </a:r>
            <a:r>
              <a:rPr lang="en-US" altLang="cs-CZ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US" altLang="cs-CZ" b="1" kern="0" dirty="0">
                <a:cs typeface="Courier New" panose="02070309020205020404" pitchFamily="49" charset="0"/>
              </a:rPr>
              <a:t> !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x;   	//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!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cs-CZ" b="1" kern="0" dirty="0">
                <a:cs typeface="Courier New" panose="02070309020205020404" pitchFamily="49" charset="0"/>
              </a:rPr>
              <a:t> </a:t>
            </a:r>
            <a:r>
              <a:rPr lang="cs-CZ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cs-CZ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altLang="cs-CZ" b="1" kern="0" dirty="0"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</a:t>
            </a:r>
            <a:b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cs-CZ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hm</a:t>
            </a:r>
            <a:r>
              <a:rPr lang="en-US" altLang="cs-CZ" b="1" kern="0" dirty="0"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cs-CZ" b="1" kern="0" dirty="0">
                <a:cs typeface="Courier New" panose="02070309020205020404" pitchFamily="49" charset="0"/>
              </a:rPr>
              <a:t> </a:t>
            </a:r>
            <a:r>
              <a:rPr lang="en-US" altLang="cs-CZ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–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1;</a:t>
            </a:r>
            <a:r>
              <a:rPr lang="cs-CZ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	//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hm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cs-CZ" b="1" kern="0" dirty="0"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cs-CZ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cs-CZ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cs-CZ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cs-CZ" b="1" kern="0" dirty="0">
                <a:cs typeface="Courier New" panose="02070309020205020404" pitchFamily="49" charset="0"/>
              </a:rPr>
              <a:t> </a:t>
            </a:r>
            <a:r>
              <a:rPr lang="cs-CZ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0 </a:t>
            </a:r>
            <a:endParaRPr lang="en-US" altLang="cs-CZ" b="1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90000"/>
              </a:lnSpc>
              <a:buFontTx/>
              <a:buNone/>
              <a:tabLst>
                <a:tab pos="4308475" algn="l"/>
              </a:tabLst>
              <a:defRPr/>
            </a:pP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cs-CZ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  <a:r>
              <a:rPr lang="en-US" altLang="cs-CZ" b="1" kern="0" dirty="0"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cs-CZ" b="1" kern="0" dirty="0"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(dm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hm)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2;	//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cs-CZ" b="1" kern="0" dirty="0"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14342" name="Ovál 44">
            <a:extLst>
              <a:ext uri="{FF2B5EF4-FFF2-40B4-BE49-F238E27FC236}">
                <a16:creationId xmlns:a16="http://schemas.microsoft.com/office/drawing/2014/main" id="{F82D3984-0BED-4020-A069-50CFB0AD33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1300" y="4148993"/>
            <a:ext cx="720725" cy="71913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14343" name="Ovál 46">
            <a:extLst>
              <a:ext uri="{FF2B5EF4-FFF2-40B4-BE49-F238E27FC236}">
                <a16:creationId xmlns:a16="http://schemas.microsoft.com/office/drawing/2014/main" id="{7FFFF752-3F27-43EE-A5C1-0E438E7D22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9363" y="4148993"/>
            <a:ext cx="720725" cy="71913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>
                <a:solidFill>
                  <a:srgbClr val="FFFF00"/>
                </a:solidFill>
              </a:rPr>
              <a:t>4</a:t>
            </a:r>
          </a:p>
        </p:txBody>
      </p:sp>
      <p:sp>
        <p:nvSpPr>
          <p:cNvPr id="14344" name="Ovál 47">
            <a:extLst>
              <a:ext uri="{FF2B5EF4-FFF2-40B4-BE49-F238E27FC236}">
                <a16:creationId xmlns:a16="http://schemas.microsoft.com/office/drawing/2014/main" id="{599390D2-C653-4282-ACD2-A394A7E74D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7425" y="4148993"/>
            <a:ext cx="720725" cy="71913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>
                <a:solidFill>
                  <a:srgbClr val="FFFF00"/>
                </a:solidFill>
              </a:rPr>
              <a:t>7</a:t>
            </a:r>
          </a:p>
        </p:txBody>
      </p:sp>
      <p:sp>
        <p:nvSpPr>
          <p:cNvPr id="14345" name="Ovál 48">
            <a:extLst>
              <a:ext uri="{FF2B5EF4-FFF2-40B4-BE49-F238E27FC236}">
                <a16:creationId xmlns:a16="http://schemas.microsoft.com/office/drawing/2014/main" id="{C9D37D10-DDC0-4885-BB85-11DFEF4E7A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5488" y="4148993"/>
            <a:ext cx="720725" cy="71913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/>
              <a:t>9</a:t>
            </a:r>
          </a:p>
        </p:txBody>
      </p:sp>
      <p:sp>
        <p:nvSpPr>
          <p:cNvPr id="14346" name="Ovál 49">
            <a:extLst>
              <a:ext uri="{FF2B5EF4-FFF2-40B4-BE49-F238E27FC236}">
                <a16:creationId xmlns:a16="http://schemas.microsoft.com/office/drawing/2014/main" id="{9D75B2C1-E857-4DBD-8F94-5A482B414E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3550" y="4148993"/>
            <a:ext cx="720725" cy="71913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/>
              <a:t>12</a:t>
            </a:r>
          </a:p>
        </p:txBody>
      </p:sp>
      <p:sp>
        <p:nvSpPr>
          <p:cNvPr id="14347" name="Ovál 50">
            <a:extLst>
              <a:ext uri="{FF2B5EF4-FFF2-40B4-BE49-F238E27FC236}">
                <a16:creationId xmlns:a16="http://schemas.microsoft.com/office/drawing/2014/main" id="{D857A693-766D-41C1-8F4C-F7F3C4CB2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1613" y="4148993"/>
            <a:ext cx="720725" cy="71913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/>
              <a:t>18</a:t>
            </a:r>
          </a:p>
        </p:txBody>
      </p:sp>
      <p:sp>
        <p:nvSpPr>
          <p:cNvPr id="14348" name="Ovál 52">
            <a:extLst>
              <a:ext uri="{FF2B5EF4-FFF2-40B4-BE49-F238E27FC236}">
                <a16:creationId xmlns:a16="http://schemas.microsoft.com/office/drawing/2014/main" id="{7E5B0D10-72A3-4E6E-B54E-FCEA38FED6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9675" y="4148993"/>
            <a:ext cx="720725" cy="71913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/>
              <a:t>25</a:t>
            </a:r>
          </a:p>
        </p:txBody>
      </p:sp>
      <p:sp>
        <p:nvSpPr>
          <p:cNvPr id="14349" name="Obdélník 53">
            <a:extLst>
              <a:ext uri="{FF2B5EF4-FFF2-40B4-BE49-F238E27FC236}">
                <a16:creationId xmlns:a16="http://schemas.microsoft.com/office/drawing/2014/main" id="{D66A8B30-7C2D-426D-9157-914B1FB7DB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3536218"/>
            <a:ext cx="7921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[0]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350" name="Obdélník 54">
            <a:extLst>
              <a:ext uri="{FF2B5EF4-FFF2-40B4-BE49-F238E27FC236}">
                <a16:creationId xmlns:a16="http://schemas.microsoft.com/office/drawing/2014/main" id="{9EA9CC9E-3424-4EB6-BB45-65C6C4DF92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3536218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[1]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351" name="Obdélník 55">
            <a:extLst>
              <a:ext uri="{FF2B5EF4-FFF2-40B4-BE49-F238E27FC236}">
                <a16:creationId xmlns:a16="http://schemas.microsoft.com/office/drawing/2014/main" id="{C24517A2-CADB-426E-8AA9-D607C93995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3536218"/>
            <a:ext cx="7921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[2]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352" name="Obdélník 56">
            <a:extLst>
              <a:ext uri="{FF2B5EF4-FFF2-40B4-BE49-F238E27FC236}">
                <a16:creationId xmlns:a16="http://schemas.microsoft.com/office/drawing/2014/main" id="{3A687259-2219-4D2F-A2CC-1C3937307D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563" y="3536218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[3]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353" name="Obdélník 57">
            <a:extLst>
              <a:ext uri="{FF2B5EF4-FFF2-40B4-BE49-F238E27FC236}">
                <a16:creationId xmlns:a16="http://schemas.microsoft.com/office/drawing/2014/main" id="{EC880845-6847-476A-A74D-8CF4D2A62E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625" y="3536218"/>
            <a:ext cx="7921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[4]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354" name="Obdélník 58">
            <a:extLst>
              <a:ext uri="{FF2B5EF4-FFF2-40B4-BE49-F238E27FC236}">
                <a16:creationId xmlns:a16="http://schemas.microsoft.com/office/drawing/2014/main" id="{BE53D619-66F1-41E3-9B26-3B838670D6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6688" y="3536218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[5]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355" name="Obdélník 59">
            <a:extLst>
              <a:ext uri="{FF2B5EF4-FFF2-40B4-BE49-F238E27FC236}">
                <a16:creationId xmlns:a16="http://schemas.microsoft.com/office/drawing/2014/main" id="{6E5C8105-DDB6-46DC-B46E-7C7B39ADC9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4750" y="3536218"/>
            <a:ext cx="7921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[6]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356" name="Obdélník 60">
            <a:extLst>
              <a:ext uri="{FF2B5EF4-FFF2-40B4-BE49-F238E27FC236}">
                <a16:creationId xmlns:a16="http://schemas.microsoft.com/office/drawing/2014/main" id="{30922FE7-32C9-401F-84A2-9CD2CDA479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4148993"/>
            <a:ext cx="649287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a: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357" name="Obdélník 61">
            <a:extLst>
              <a:ext uri="{FF2B5EF4-FFF2-40B4-BE49-F238E27FC236}">
                <a16:creationId xmlns:a16="http://schemas.microsoft.com/office/drawing/2014/main" id="{F40F959D-A7B0-4339-B363-238B6A75F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5120543"/>
            <a:ext cx="7921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dm</a:t>
            </a:r>
          </a:p>
        </p:txBody>
      </p:sp>
      <p:sp>
        <p:nvSpPr>
          <p:cNvPr id="14358" name="Obdélník 62">
            <a:extLst>
              <a:ext uri="{FF2B5EF4-FFF2-40B4-BE49-F238E27FC236}">
                <a16:creationId xmlns:a16="http://schemas.microsoft.com/office/drawing/2014/main" id="{43DF526C-6ABF-4749-A4BE-5E7ABDF762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5120543"/>
            <a:ext cx="7921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hm</a:t>
            </a:r>
          </a:p>
        </p:txBody>
      </p:sp>
      <p:cxnSp>
        <p:nvCxnSpPr>
          <p:cNvPr id="14359" name="Přímá spojnice se šipkou 34">
            <a:extLst>
              <a:ext uri="{FF2B5EF4-FFF2-40B4-BE49-F238E27FC236}">
                <a16:creationId xmlns:a16="http://schemas.microsoft.com/office/drawing/2014/main" id="{D60EAF78-F15E-46B6-8310-E3CADC641155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871663" y="4941155"/>
            <a:ext cx="0" cy="3238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60" name="Přímá spojnice se šipkou 64">
            <a:extLst>
              <a:ext uri="{FF2B5EF4-FFF2-40B4-BE49-F238E27FC236}">
                <a16:creationId xmlns:a16="http://schemas.microsoft.com/office/drawing/2014/main" id="{AA387F42-5954-43B2-BAC7-D1584261A843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887788" y="4941155"/>
            <a:ext cx="0" cy="3238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61" name="Obdélník 65">
            <a:extLst>
              <a:ext uri="{FF2B5EF4-FFF2-40B4-BE49-F238E27FC236}">
                <a16:creationId xmlns:a16="http://schemas.microsoft.com/office/drawing/2014/main" id="{F7DC2734-D725-48E9-B4FA-2E4D86A18B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5120543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</a:p>
        </p:txBody>
      </p:sp>
      <p:cxnSp>
        <p:nvCxnSpPr>
          <p:cNvPr id="14362" name="Přímá spojnice se šipkou 66">
            <a:extLst>
              <a:ext uri="{FF2B5EF4-FFF2-40B4-BE49-F238E27FC236}">
                <a16:creationId xmlns:a16="http://schemas.microsoft.com/office/drawing/2014/main" id="{C120F2BA-6855-4767-86EF-6E54FB8F3D26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879725" y="4941155"/>
            <a:ext cx="0" cy="3238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0378005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datum 3">
            <a:extLst>
              <a:ext uri="{FF2B5EF4-FFF2-40B4-BE49-F238E27FC236}">
                <a16:creationId xmlns:a16="http://schemas.microsoft.com/office/drawing/2014/main" id="{028CF2B4-5901-4E0C-91A9-5EE41BC308A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DDF8AB0-5832-4A76-A8CF-E39947DF2033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2020-12-07</a:t>
            </a:fld>
            <a:endParaRPr lang="en-CA" altLang="cs-CZ" sz="1400"/>
          </a:p>
        </p:txBody>
      </p:sp>
      <p:sp>
        <p:nvSpPr>
          <p:cNvPr id="14339" name="Zástupný symbol pro číslo snímku 5">
            <a:extLst>
              <a:ext uri="{FF2B5EF4-FFF2-40B4-BE49-F238E27FC236}">
                <a16:creationId xmlns:a16="http://schemas.microsoft.com/office/drawing/2014/main" id="{37FA0FE1-D005-49BF-87FA-93279BC26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FDB74D9-8915-45FE-8ED6-F00C34014A58}" type="slidenum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CA" altLang="cs-CZ" sz="1400"/>
          </a:p>
        </p:txBody>
      </p:sp>
      <p:sp>
        <p:nvSpPr>
          <p:cNvPr id="14340" name="Rectangle 2">
            <a:extLst>
              <a:ext uri="{FF2B5EF4-FFF2-40B4-BE49-F238E27FC236}">
                <a16:creationId xmlns:a16="http://schemas.microsoft.com/office/drawing/2014/main" id="{DCF54220-D966-43C7-A3CD-C9DAC98B87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40668"/>
            <a:ext cx="7772400" cy="838200"/>
          </a:xfrm>
        </p:spPr>
        <p:txBody>
          <a:bodyPr/>
          <a:lstStyle/>
          <a:p>
            <a:r>
              <a:rPr lang="cs-CZ" altLang="cs-CZ" dirty="0"/>
              <a:t>Binární vyhledávání (8)</a:t>
            </a:r>
          </a:p>
        </p:txBody>
      </p:sp>
      <p:sp>
        <p:nvSpPr>
          <p:cNvPr id="52" name="Rectangle 3">
            <a:extLst>
              <a:ext uri="{FF2B5EF4-FFF2-40B4-BE49-F238E27FC236}">
                <a16:creationId xmlns:a16="http://schemas.microsoft.com/office/drawing/2014/main" id="{D8B76A5C-7A5C-457E-9941-B3FB4FB831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699200"/>
            <a:ext cx="8001000" cy="1512888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90000"/>
              </a:lnSpc>
              <a:buFontTx/>
              <a:buNone/>
              <a:tabLst>
                <a:tab pos="4308475" algn="l"/>
              </a:tabLst>
              <a:defRPr/>
            </a:pPr>
            <a:r>
              <a:rPr lang="cs-CZ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a[</a:t>
            </a:r>
            <a:r>
              <a:rPr lang="en-US" altLang="cs-CZ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US" altLang="cs-CZ" b="1" kern="0" dirty="0">
                <a:cs typeface="Courier New" panose="02070309020205020404" pitchFamily="49" charset="0"/>
              </a:rPr>
              <a:t> !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x;   	//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!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cs-CZ" b="1" kern="0" dirty="0">
                <a:cs typeface="Courier New" panose="02070309020205020404" pitchFamily="49" charset="0"/>
              </a:rPr>
              <a:t> </a:t>
            </a:r>
            <a:r>
              <a:rPr lang="cs-CZ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cs-CZ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altLang="cs-CZ" b="1" kern="0" dirty="0"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</a:t>
            </a:r>
            <a:b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cs-CZ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dm</a:t>
            </a:r>
            <a:r>
              <a:rPr lang="en-US" altLang="cs-CZ" b="1" kern="0" dirty="0"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cs-CZ" b="1" kern="0" dirty="0">
                <a:cs typeface="Courier New" panose="02070309020205020404" pitchFamily="49" charset="0"/>
              </a:rPr>
              <a:t> </a:t>
            </a:r>
            <a:r>
              <a:rPr lang="en-US" altLang="cs-CZ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1;</a:t>
            </a:r>
            <a:r>
              <a:rPr lang="cs-CZ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	//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dm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cs-CZ" b="1" kern="0" dirty="0"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cs-CZ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cs-CZ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cs-CZ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cs-CZ" b="1" kern="0" dirty="0">
                <a:cs typeface="Courier New" panose="02070309020205020404" pitchFamily="49" charset="0"/>
              </a:rPr>
              <a:t> </a:t>
            </a:r>
            <a:r>
              <a:rPr lang="cs-CZ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en-US" altLang="cs-CZ" b="1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90000"/>
              </a:lnSpc>
              <a:buFontTx/>
              <a:buNone/>
              <a:tabLst>
                <a:tab pos="4308475" algn="l"/>
              </a:tabLst>
              <a:defRPr/>
            </a:pP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cs-CZ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  <a:r>
              <a:rPr lang="en-US" altLang="cs-CZ" b="1" kern="0" dirty="0"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cs-CZ" b="1" kern="0" dirty="0"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(dm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hm)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2;	//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cs-CZ" b="1" kern="0" dirty="0"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14342" name="Ovál 44">
            <a:extLst>
              <a:ext uri="{FF2B5EF4-FFF2-40B4-BE49-F238E27FC236}">
                <a16:creationId xmlns:a16="http://schemas.microsoft.com/office/drawing/2014/main" id="{F82D3984-0BED-4020-A069-50CFB0AD33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1300" y="4148993"/>
            <a:ext cx="720725" cy="71913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dirty="0"/>
              <a:t>1</a:t>
            </a:r>
          </a:p>
        </p:txBody>
      </p:sp>
      <p:sp>
        <p:nvSpPr>
          <p:cNvPr id="14343" name="Ovál 46">
            <a:extLst>
              <a:ext uri="{FF2B5EF4-FFF2-40B4-BE49-F238E27FC236}">
                <a16:creationId xmlns:a16="http://schemas.microsoft.com/office/drawing/2014/main" id="{7FFFF752-3F27-43EE-A5C1-0E438E7D22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9363" y="4148993"/>
            <a:ext cx="720725" cy="71913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dirty="0"/>
              <a:t>4</a:t>
            </a:r>
          </a:p>
        </p:txBody>
      </p:sp>
      <p:sp>
        <p:nvSpPr>
          <p:cNvPr id="14344" name="Ovál 47">
            <a:extLst>
              <a:ext uri="{FF2B5EF4-FFF2-40B4-BE49-F238E27FC236}">
                <a16:creationId xmlns:a16="http://schemas.microsoft.com/office/drawing/2014/main" id="{599390D2-C653-4282-ACD2-A394A7E74D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7425" y="4148993"/>
            <a:ext cx="720725" cy="71913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>
                <a:solidFill>
                  <a:srgbClr val="FFFF00"/>
                </a:solidFill>
              </a:rPr>
              <a:t>7</a:t>
            </a:r>
          </a:p>
        </p:txBody>
      </p:sp>
      <p:sp>
        <p:nvSpPr>
          <p:cNvPr id="14345" name="Ovál 48">
            <a:extLst>
              <a:ext uri="{FF2B5EF4-FFF2-40B4-BE49-F238E27FC236}">
                <a16:creationId xmlns:a16="http://schemas.microsoft.com/office/drawing/2014/main" id="{C9D37D10-DDC0-4885-BB85-11DFEF4E7A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5488" y="4148993"/>
            <a:ext cx="720725" cy="71913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/>
              <a:t>9</a:t>
            </a:r>
          </a:p>
        </p:txBody>
      </p:sp>
      <p:sp>
        <p:nvSpPr>
          <p:cNvPr id="14346" name="Ovál 49">
            <a:extLst>
              <a:ext uri="{FF2B5EF4-FFF2-40B4-BE49-F238E27FC236}">
                <a16:creationId xmlns:a16="http://schemas.microsoft.com/office/drawing/2014/main" id="{9D75B2C1-E857-4DBD-8F94-5A482B414E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3550" y="4148993"/>
            <a:ext cx="720725" cy="71913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/>
              <a:t>12</a:t>
            </a:r>
          </a:p>
        </p:txBody>
      </p:sp>
      <p:sp>
        <p:nvSpPr>
          <p:cNvPr id="14347" name="Ovál 50">
            <a:extLst>
              <a:ext uri="{FF2B5EF4-FFF2-40B4-BE49-F238E27FC236}">
                <a16:creationId xmlns:a16="http://schemas.microsoft.com/office/drawing/2014/main" id="{D857A693-766D-41C1-8F4C-F7F3C4CB2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1613" y="4148993"/>
            <a:ext cx="720725" cy="71913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/>
              <a:t>18</a:t>
            </a:r>
          </a:p>
        </p:txBody>
      </p:sp>
      <p:sp>
        <p:nvSpPr>
          <p:cNvPr id="14348" name="Ovál 52">
            <a:extLst>
              <a:ext uri="{FF2B5EF4-FFF2-40B4-BE49-F238E27FC236}">
                <a16:creationId xmlns:a16="http://schemas.microsoft.com/office/drawing/2014/main" id="{7E5B0D10-72A3-4E6E-B54E-FCEA38FED6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9675" y="4148993"/>
            <a:ext cx="720725" cy="71913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/>
              <a:t>25</a:t>
            </a:r>
          </a:p>
        </p:txBody>
      </p:sp>
      <p:sp>
        <p:nvSpPr>
          <p:cNvPr id="14349" name="Obdélník 53">
            <a:extLst>
              <a:ext uri="{FF2B5EF4-FFF2-40B4-BE49-F238E27FC236}">
                <a16:creationId xmlns:a16="http://schemas.microsoft.com/office/drawing/2014/main" id="{D66A8B30-7C2D-426D-9157-914B1FB7DB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3536218"/>
            <a:ext cx="7921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[0]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350" name="Obdélník 54">
            <a:extLst>
              <a:ext uri="{FF2B5EF4-FFF2-40B4-BE49-F238E27FC236}">
                <a16:creationId xmlns:a16="http://schemas.microsoft.com/office/drawing/2014/main" id="{9EA9CC9E-3424-4EB6-BB45-65C6C4DF92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3536218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[1]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351" name="Obdélník 55">
            <a:extLst>
              <a:ext uri="{FF2B5EF4-FFF2-40B4-BE49-F238E27FC236}">
                <a16:creationId xmlns:a16="http://schemas.microsoft.com/office/drawing/2014/main" id="{C24517A2-CADB-426E-8AA9-D607C93995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3536218"/>
            <a:ext cx="7921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[2]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352" name="Obdélník 56">
            <a:extLst>
              <a:ext uri="{FF2B5EF4-FFF2-40B4-BE49-F238E27FC236}">
                <a16:creationId xmlns:a16="http://schemas.microsoft.com/office/drawing/2014/main" id="{3A687259-2219-4D2F-A2CC-1C3937307D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563" y="3536218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[3]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353" name="Obdélník 57">
            <a:extLst>
              <a:ext uri="{FF2B5EF4-FFF2-40B4-BE49-F238E27FC236}">
                <a16:creationId xmlns:a16="http://schemas.microsoft.com/office/drawing/2014/main" id="{EC880845-6847-476A-A74D-8CF4D2A62E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625" y="3536218"/>
            <a:ext cx="7921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[4]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354" name="Obdélník 58">
            <a:extLst>
              <a:ext uri="{FF2B5EF4-FFF2-40B4-BE49-F238E27FC236}">
                <a16:creationId xmlns:a16="http://schemas.microsoft.com/office/drawing/2014/main" id="{BE53D619-66F1-41E3-9B26-3B838670D6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6688" y="3536218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[5]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355" name="Obdélník 59">
            <a:extLst>
              <a:ext uri="{FF2B5EF4-FFF2-40B4-BE49-F238E27FC236}">
                <a16:creationId xmlns:a16="http://schemas.microsoft.com/office/drawing/2014/main" id="{6E5C8105-DDB6-46DC-B46E-7C7B39ADC9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4750" y="3536218"/>
            <a:ext cx="7921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[6]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356" name="Obdélník 60">
            <a:extLst>
              <a:ext uri="{FF2B5EF4-FFF2-40B4-BE49-F238E27FC236}">
                <a16:creationId xmlns:a16="http://schemas.microsoft.com/office/drawing/2014/main" id="{30922FE7-32C9-401F-84A2-9CD2CDA479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4148993"/>
            <a:ext cx="649287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 dirty="0">
                <a:latin typeface="Courier New" panose="02070309020205020404" pitchFamily="49" charset="0"/>
                <a:cs typeface="Courier New" panose="02070309020205020404" pitchFamily="49" charset="0"/>
              </a:rPr>
              <a:t>a:</a:t>
            </a:r>
            <a:endParaRPr lang="cs-CZ" altLang="cs-CZ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357" name="Obdélník 61">
            <a:extLst>
              <a:ext uri="{FF2B5EF4-FFF2-40B4-BE49-F238E27FC236}">
                <a16:creationId xmlns:a16="http://schemas.microsoft.com/office/drawing/2014/main" id="{F40F959D-A7B0-4339-B363-238B6A75F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9772" y="5120543"/>
            <a:ext cx="7921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dm</a:t>
            </a:r>
          </a:p>
        </p:txBody>
      </p:sp>
      <p:sp>
        <p:nvSpPr>
          <p:cNvPr id="14358" name="Obdélník 62">
            <a:extLst>
              <a:ext uri="{FF2B5EF4-FFF2-40B4-BE49-F238E27FC236}">
                <a16:creationId xmlns:a16="http://schemas.microsoft.com/office/drawing/2014/main" id="{43DF526C-6ABF-4749-A4BE-5E7ABDF762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9917" y="5120543"/>
            <a:ext cx="7921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b="1" dirty="0">
                <a:latin typeface="Courier New" panose="02070309020205020404" pitchFamily="49" charset="0"/>
                <a:cs typeface="Courier New" panose="02070309020205020404" pitchFamily="49" charset="0"/>
              </a:rPr>
              <a:t>hm</a:t>
            </a:r>
          </a:p>
        </p:txBody>
      </p:sp>
      <p:cxnSp>
        <p:nvCxnSpPr>
          <p:cNvPr id="14359" name="Přímá spojnice se šipkou 34">
            <a:extLst>
              <a:ext uri="{FF2B5EF4-FFF2-40B4-BE49-F238E27FC236}">
                <a16:creationId xmlns:a16="http://schemas.microsoft.com/office/drawing/2014/main" id="{D60EAF78-F15E-46B6-8310-E3CADC641155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915060" y="4941168"/>
            <a:ext cx="828848" cy="3238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60" name="Přímá spojnice se šipkou 64">
            <a:extLst>
              <a:ext uri="{FF2B5EF4-FFF2-40B4-BE49-F238E27FC236}">
                <a16:creationId xmlns:a16="http://schemas.microsoft.com/office/drawing/2014/main" id="{AA387F42-5954-43B2-BAC7-D1584261A843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4103948" y="4941168"/>
            <a:ext cx="791257" cy="32383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61" name="Obdélník 65">
            <a:extLst>
              <a:ext uri="{FF2B5EF4-FFF2-40B4-BE49-F238E27FC236}">
                <a16:creationId xmlns:a16="http://schemas.microsoft.com/office/drawing/2014/main" id="{F7DC2734-D725-48E9-B4FA-2E4D86A18B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7810" y="5120543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b="1" dirty="0"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</a:p>
        </p:txBody>
      </p:sp>
      <p:cxnSp>
        <p:nvCxnSpPr>
          <p:cNvPr id="14362" name="Přímá spojnice se šipkou 66">
            <a:extLst>
              <a:ext uri="{FF2B5EF4-FFF2-40B4-BE49-F238E27FC236}">
                <a16:creationId xmlns:a16="http://schemas.microsoft.com/office/drawing/2014/main" id="{C120F2BA-6855-4767-86EF-6E54FB8F3D26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923097" y="4941155"/>
            <a:ext cx="0" cy="3238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333134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datum 3">
            <a:extLst>
              <a:ext uri="{FF2B5EF4-FFF2-40B4-BE49-F238E27FC236}">
                <a16:creationId xmlns:a16="http://schemas.microsoft.com/office/drawing/2014/main" id="{028CF2B4-5901-4E0C-91A9-5EE41BC308A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DDF8AB0-5832-4A76-A8CF-E39947DF2033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2020-12-07</a:t>
            </a:fld>
            <a:endParaRPr lang="en-CA" altLang="cs-CZ" sz="1400"/>
          </a:p>
        </p:txBody>
      </p:sp>
      <p:sp>
        <p:nvSpPr>
          <p:cNvPr id="14339" name="Zástupný symbol pro číslo snímku 5">
            <a:extLst>
              <a:ext uri="{FF2B5EF4-FFF2-40B4-BE49-F238E27FC236}">
                <a16:creationId xmlns:a16="http://schemas.microsoft.com/office/drawing/2014/main" id="{37FA0FE1-D005-49BF-87FA-93279BC26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FDB74D9-8915-45FE-8ED6-F00C34014A58}" type="slidenum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CA" altLang="cs-CZ" sz="1400"/>
          </a:p>
        </p:txBody>
      </p:sp>
      <p:sp>
        <p:nvSpPr>
          <p:cNvPr id="14340" name="Rectangle 2">
            <a:extLst>
              <a:ext uri="{FF2B5EF4-FFF2-40B4-BE49-F238E27FC236}">
                <a16:creationId xmlns:a16="http://schemas.microsoft.com/office/drawing/2014/main" id="{DCF54220-D966-43C7-A3CD-C9DAC98B87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78532"/>
            <a:ext cx="7772400" cy="838200"/>
          </a:xfrm>
        </p:spPr>
        <p:txBody>
          <a:bodyPr/>
          <a:lstStyle/>
          <a:p>
            <a:r>
              <a:rPr lang="cs-CZ" altLang="cs-CZ" dirty="0"/>
              <a:t>Binární vyhledávání (9)</a:t>
            </a:r>
          </a:p>
        </p:txBody>
      </p:sp>
      <p:sp>
        <p:nvSpPr>
          <p:cNvPr id="52" name="Rectangle 3">
            <a:extLst>
              <a:ext uri="{FF2B5EF4-FFF2-40B4-BE49-F238E27FC236}">
                <a16:creationId xmlns:a16="http://schemas.microsoft.com/office/drawing/2014/main" id="{D8B76A5C-7A5C-457E-9941-B3FB4FB831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268040"/>
            <a:ext cx="8001000" cy="1512888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90000"/>
              </a:lnSpc>
              <a:buFontTx/>
              <a:buNone/>
              <a:tabLst>
                <a:tab pos="4308475" algn="l"/>
              </a:tabLst>
              <a:defRPr/>
            </a:pPr>
            <a:r>
              <a:rPr lang="cs-CZ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a[</a:t>
            </a:r>
            <a:r>
              <a:rPr lang="en-US" altLang="cs-CZ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US" altLang="cs-CZ" b="1" kern="0" dirty="0">
                <a:cs typeface="Courier New" panose="02070309020205020404" pitchFamily="49" charset="0"/>
              </a:rPr>
              <a:t> !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x;   	//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cs-CZ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!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cs-CZ" b="1" kern="0" dirty="0">
                <a:cs typeface="Courier New" panose="02070309020205020404" pitchFamily="49" charset="0"/>
              </a:rPr>
              <a:t> </a:t>
            </a:r>
            <a:r>
              <a:rPr lang="cs-CZ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cs-CZ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altLang="cs-CZ" b="1" kern="0" dirty="0">
                <a:cs typeface="Courier New" panose="02070309020205020404" pitchFamily="49" charset="0"/>
              </a:rPr>
              <a:t> </a:t>
            </a:r>
            <a:r>
              <a:rPr lang="cs-CZ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</a:t>
            </a:r>
            <a:b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cs-CZ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dm</a:t>
            </a:r>
            <a:r>
              <a:rPr lang="en-US" altLang="cs-CZ" b="1" kern="0" dirty="0"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cs-CZ" b="1" kern="0" dirty="0">
                <a:cs typeface="Courier New" panose="02070309020205020404" pitchFamily="49" charset="0"/>
              </a:rPr>
              <a:t> </a:t>
            </a:r>
            <a:r>
              <a:rPr lang="en-US" altLang="cs-CZ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1;</a:t>
            </a:r>
            <a:r>
              <a:rPr lang="cs-CZ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	//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dm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cs-CZ" b="1" kern="0" dirty="0">
                <a:cs typeface="Courier New" panose="02070309020205020404" pitchFamily="49" charset="0"/>
              </a:rPr>
              <a:t> </a:t>
            </a:r>
            <a:r>
              <a:rPr lang="cs-CZ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3,</a:t>
            </a:r>
            <a:r>
              <a:rPr lang="cs-CZ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cs-CZ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cs-CZ" b="1" kern="0" dirty="0">
                <a:cs typeface="Courier New" panose="02070309020205020404" pitchFamily="49" charset="0"/>
              </a:rPr>
              <a:t> </a:t>
            </a:r>
            <a:r>
              <a:rPr lang="cs-CZ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en-US" altLang="cs-CZ" b="1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90000"/>
              </a:lnSpc>
              <a:buFontTx/>
              <a:buNone/>
              <a:tabLst>
                <a:tab pos="4308475" algn="l"/>
              </a:tabLst>
              <a:defRPr/>
            </a:pP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cs-CZ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  <a:r>
              <a:rPr lang="en-US" altLang="cs-CZ" b="1" kern="0" dirty="0"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cs-CZ" b="1" kern="0" dirty="0"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(dm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hm)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2;	//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cs-CZ" b="1" kern="0" dirty="0"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14342" name="Ovál 44">
            <a:extLst>
              <a:ext uri="{FF2B5EF4-FFF2-40B4-BE49-F238E27FC236}">
                <a16:creationId xmlns:a16="http://schemas.microsoft.com/office/drawing/2014/main" id="{F82D3984-0BED-4020-A069-50CFB0AD33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1300" y="3608933"/>
            <a:ext cx="720725" cy="71913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dirty="0"/>
              <a:t>1</a:t>
            </a:r>
          </a:p>
        </p:txBody>
      </p:sp>
      <p:sp>
        <p:nvSpPr>
          <p:cNvPr id="14343" name="Ovál 46">
            <a:extLst>
              <a:ext uri="{FF2B5EF4-FFF2-40B4-BE49-F238E27FC236}">
                <a16:creationId xmlns:a16="http://schemas.microsoft.com/office/drawing/2014/main" id="{7FFFF752-3F27-43EE-A5C1-0E438E7D22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9363" y="3608933"/>
            <a:ext cx="720725" cy="71913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dirty="0"/>
              <a:t>4</a:t>
            </a:r>
          </a:p>
        </p:txBody>
      </p:sp>
      <p:sp>
        <p:nvSpPr>
          <p:cNvPr id="14344" name="Ovál 47">
            <a:extLst>
              <a:ext uri="{FF2B5EF4-FFF2-40B4-BE49-F238E27FC236}">
                <a16:creationId xmlns:a16="http://schemas.microsoft.com/office/drawing/2014/main" id="{599390D2-C653-4282-ACD2-A394A7E74D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7425" y="3608933"/>
            <a:ext cx="720725" cy="71913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dirty="0"/>
              <a:t>7</a:t>
            </a:r>
          </a:p>
        </p:txBody>
      </p:sp>
      <p:sp>
        <p:nvSpPr>
          <p:cNvPr id="14345" name="Ovál 48">
            <a:extLst>
              <a:ext uri="{FF2B5EF4-FFF2-40B4-BE49-F238E27FC236}">
                <a16:creationId xmlns:a16="http://schemas.microsoft.com/office/drawing/2014/main" id="{C9D37D10-DDC0-4885-BB85-11DFEF4E7A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5488" y="3608933"/>
            <a:ext cx="720725" cy="71913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/>
              <a:t>9</a:t>
            </a:r>
          </a:p>
        </p:txBody>
      </p:sp>
      <p:sp>
        <p:nvSpPr>
          <p:cNvPr id="14346" name="Ovál 49">
            <a:extLst>
              <a:ext uri="{FF2B5EF4-FFF2-40B4-BE49-F238E27FC236}">
                <a16:creationId xmlns:a16="http://schemas.microsoft.com/office/drawing/2014/main" id="{9D75B2C1-E857-4DBD-8F94-5A482B414E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3550" y="3608933"/>
            <a:ext cx="720725" cy="71913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/>
              <a:t>12</a:t>
            </a:r>
          </a:p>
        </p:txBody>
      </p:sp>
      <p:sp>
        <p:nvSpPr>
          <p:cNvPr id="14347" name="Ovál 50">
            <a:extLst>
              <a:ext uri="{FF2B5EF4-FFF2-40B4-BE49-F238E27FC236}">
                <a16:creationId xmlns:a16="http://schemas.microsoft.com/office/drawing/2014/main" id="{D857A693-766D-41C1-8F4C-F7F3C4CB2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1613" y="3608933"/>
            <a:ext cx="720725" cy="71913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/>
              <a:t>18</a:t>
            </a:r>
          </a:p>
        </p:txBody>
      </p:sp>
      <p:sp>
        <p:nvSpPr>
          <p:cNvPr id="14348" name="Ovál 52">
            <a:extLst>
              <a:ext uri="{FF2B5EF4-FFF2-40B4-BE49-F238E27FC236}">
                <a16:creationId xmlns:a16="http://schemas.microsoft.com/office/drawing/2014/main" id="{7E5B0D10-72A3-4E6E-B54E-FCEA38FED6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9675" y="3608933"/>
            <a:ext cx="720725" cy="71913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/>
              <a:t>25</a:t>
            </a:r>
          </a:p>
        </p:txBody>
      </p:sp>
      <p:sp>
        <p:nvSpPr>
          <p:cNvPr id="14349" name="Obdélník 53">
            <a:extLst>
              <a:ext uri="{FF2B5EF4-FFF2-40B4-BE49-F238E27FC236}">
                <a16:creationId xmlns:a16="http://schemas.microsoft.com/office/drawing/2014/main" id="{D66A8B30-7C2D-426D-9157-914B1FB7DB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2996158"/>
            <a:ext cx="7921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[0]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350" name="Obdélník 54">
            <a:extLst>
              <a:ext uri="{FF2B5EF4-FFF2-40B4-BE49-F238E27FC236}">
                <a16:creationId xmlns:a16="http://schemas.microsoft.com/office/drawing/2014/main" id="{9EA9CC9E-3424-4EB6-BB45-65C6C4DF92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2996158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[1]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351" name="Obdélník 55">
            <a:extLst>
              <a:ext uri="{FF2B5EF4-FFF2-40B4-BE49-F238E27FC236}">
                <a16:creationId xmlns:a16="http://schemas.microsoft.com/office/drawing/2014/main" id="{C24517A2-CADB-426E-8AA9-D607C93995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2996158"/>
            <a:ext cx="7921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[2]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352" name="Obdélník 56">
            <a:extLst>
              <a:ext uri="{FF2B5EF4-FFF2-40B4-BE49-F238E27FC236}">
                <a16:creationId xmlns:a16="http://schemas.microsoft.com/office/drawing/2014/main" id="{3A687259-2219-4D2F-A2CC-1C3937307D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563" y="2996158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[3]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353" name="Obdélník 57">
            <a:extLst>
              <a:ext uri="{FF2B5EF4-FFF2-40B4-BE49-F238E27FC236}">
                <a16:creationId xmlns:a16="http://schemas.microsoft.com/office/drawing/2014/main" id="{EC880845-6847-476A-A74D-8CF4D2A62E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625" y="2996158"/>
            <a:ext cx="7921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[4]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354" name="Obdélník 58">
            <a:extLst>
              <a:ext uri="{FF2B5EF4-FFF2-40B4-BE49-F238E27FC236}">
                <a16:creationId xmlns:a16="http://schemas.microsoft.com/office/drawing/2014/main" id="{BE53D619-66F1-41E3-9B26-3B838670D6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6688" y="2996158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[5]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355" name="Obdélník 59">
            <a:extLst>
              <a:ext uri="{FF2B5EF4-FFF2-40B4-BE49-F238E27FC236}">
                <a16:creationId xmlns:a16="http://schemas.microsoft.com/office/drawing/2014/main" id="{6E5C8105-DDB6-46DC-B46E-7C7B39ADC9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4750" y="2996158"/>
            <a:ext cx="7921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[6]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356" name="Obdélník 60">
            <a:extLst>
              <a:ext uri="{FF2B5EF4-FFF2-40B4-BE49-F238E27FC236}">
                <a16:creationId xmlns:a16="http://schemas.microsoft.com/office/drawing/2014/main" id="{30922FE7-32C9-401F-84A2-9CD2CDA479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3608933"/>
            <a:ext cx="649287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 dirty="0">
                <a:latin typeface="Courier New" panose="02070309020205020404" pitchFamily="49" charset="0"/>
                <a:cs typeface="Courier New" panose="02070309020205020404" pitchFamily="49" charset="0"/>
              </a:rPr>
              <a:t>a:</a:t>
            </a:r>
            <a:endParaRPr lang="cs-CZ" altLang="cs-CZ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357" name="Obdélník 61">
            <a:extLst>
              <a:ext uri="{FF2B5EF4-FFF2-40B4-BE49-F238E27FC236}">
                <a16:creationId xmlns:a16="http://schemas.microsoft.com/office/drawing/2014/main" id="{F40F959D-A7B0-4339-B363-238B6A75F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9772" y="4580483"/>
            <a:ext cx="7921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dm</a:t>
            </a:r>
          </a:p>
        </p:txBody>
      </p:sp>
      <p:sp>
        <p:nvSpPr>
          <p:cNvPr id="14358" name="Obdélník 62">
            <a:extLst>
              <a:ext uri="{FF2B5EF4-FFF2-40B4-BE49-F238E27FC236}">
                <a16:creationId xmlns:a16="http://schemas.microsoft.com/office/drawing/2014/main" id="{43DF526C-6ABF-4749-A4BE-5E7ABDF762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9917" y="4580483"/>
            <a:ext cx="7921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b="1" dirty="0">
                <a:latin typeface="Courier New" panose="02070309020205020404" pitchFamily="49" charset="0"/>
                <a:cs typeface="Courier New" panose="02070309020205020404" pitchFamily="49" charset="0"/>
              </a:rPr>
              <a:t>hm</a:t>
            </a:r>
          </a:p>
        </p:txBody>
      </p:sp>
      <p:cxnSp>
        <p:nvCxnSpPr>
          <p:cNvPr id="14359" name="Přímá spojnice se šipkou 34">
            <a:extLst>
              <a:ext uri="{FF2B5EF4-FFF2-40B4-BE49-F238E27FC236}">
                <a16:creationId xmlns:a16="http://schemas.microsoft.com/office/drawing/2014/main" id="{D60EAF78-F15E-46B6-8310-E3CADC641155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915060" y="4437112"/>
            <a:ext cx="1944972" cy="287834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60" name="Přímá spojnice se šipkou 64">
            <a:extLst>
              <a:ext uri="{FF2B5EF4-FFF2-40B4-BE49-F238E27FC236}">
                <a16:creationId xmlns:a16="http://schemas.microsoft.com/office/drawing/2014/main" id="{AA387F42-5954-43B2-BAC7-D1584261A843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4103948" y="4401108"/>
            <a:ext cx="791257" cy="32383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61" name="Obdélník 65">
            <a:extLst>
              <a:ext uri="{FF2B5EF4-FFF2-40B4-BE49-F238E27FC236}">
                <a16:creationId xmlns:a16="http://schemas.microsoft.com/office/drawing/2014/main" id="{F7DC2734-D725-48E9-B4FA-2E4D86A18B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7810" y="4580483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b="1" dirty="0"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</a:p>
        </p:txBody>
      </p:sp>
      <p:cxnSp>
        <p:nvCxnSpPr>
          <p:cNvPr id="14362" name="Přímá spojnice se šipkou 66">
            <a:extLst>
              <a:ext uri="{FF2B5EF4-FFF2-40B4-BE49-F238E27FC236}">
                <a16:creationId xmlns:a16="http://schemas.microsoft.com/office/drawing/2014/main" id="{C120F2BA-6855-4767-86EF-6E54FB8F3D26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923097" y="4401095"/>
            <a:ext cx="0" cy="3238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Rectangle 3">
            <a:extLst>
              <a:ext uri="{FF2B5EF4-FFF2-40B4-BE49-F238E27FC236}">
                <a16:creationId xmlns:a16="http://schemas.microsoft.com/office/drawing/2014/main" id="{EF9FEF58-ECFD-403B-86E7-144C31D73B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409220"/>
            <a:ext cx="8001000" cy="720080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90000"/>
              </a:lnSpc>
              <a:buFontTx/>
              <a:buNone/>
              <a:tabLst>
                <a:tab pos="4308475" algn="l"/>
              </a:tabLst>
              <a:defRPr/>
            </a:pPr>
            <a:r>
              <a:rPr lang="cs-CZ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dm</a:t>
            </a:r>
            <a:r>
              <a:rPr lang="en-US" altLang="cs-CZ" b="1" kern="0" dirty="0"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hm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 </a:t>
            </a:r>
            <a:r>
              <a:rPr lang="en-US" altLang="cs-CZ" kern="0" dirty="0">
                <a:latin typeface="+mj-lt"/>
                <a:cs typeface="Courier New" panose="02070309020205020404" pitchFamily="49" charset="0"/>
                <a:sym typeface="Symbol" panose="05050102010706020507" pitchFamily="18" charset="2"/>
              </a:rPr>
              <a:t>p</a:t>
            </a:r>
            <a:r>
              <a:rPr lang="cs-CZ" altLang="cs-CZ" kern="0" dirty="0" err="1">
                <a:latin typeface="+mj-lt"/>
                <a:cs typeface="Courier New" panose="02070309020205020404" pitchFamily="49" charset="0"/>
              </a:rPr>
              <a:t>rvek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altLang="cs-CZ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kern="0" dirty="0">
                <a:solidFill>
                  <a:srgbClr val="FFFF00"/>
                </a:solidFill>
                <a:latin typeface="+mj-lt"/>
                <a:cs typeface="Courier New" panose="02070309020205020404" pitchFamily="49" charset="0"/>
              </a:rPr>
              <a:t>ne</a:t>
            </a:r>
            <a:r>
              <a:rPr lang="cs-CZ" altLang="cs-CZ" kern="0" dirty="0">
                <a:solidFill>
                  <a:srgbClr val="FFFF00"/>
                </a:solidFill>
                <a:latin typeface="+mj-lt"/>
                <a:cs typeface="Courier New" panose="02070309020205020404" pitchFamily="49" charset="0"/>
              </a:rPr>
              <a:t>nalezen</a:t>
            </a:r>
            <a:endParaRPr lang="en-US" altLang="cs-CZ" kern="0" dirty="0">
              <a:solidFill>
                <a:srgbClr val="FFFF00"/>
              </a:solidFill>
              <a:latin typeface="+mj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7602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datum 3">
            <a:extLst>
              <a:ext uri="{FF2B5EF4-FFF2-40B4-BE49-F238E27FC236}">
                <a16:creationId xmlns:a16="http://schemas.microsoft.com/office/drawing/2014/main" id="{028CF2B4-5901-4E0C-91A9-5EE41BC308A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DDF8AB0-5832-4A76-A8CF-E39947DF2033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2020-12-07</a:t>
            </a:fld>
            <a:endParaRPr lang="en-CA" altLang="cs-CZ" sz="1400"/>
          </a:p>
        </p:txBody>
      </p:sp>
      <p:sp>
        <p:nvSpPr>
          <p:cNvPr id="14339" name="Zástupný symbol pro číslo snímku 5">
            <a:extLst>
              <a:ext uri="{FF2B5EF4-FFF2-40B4-BE49-F238E27FC236}">
                <a16:creationId xmlns:a16="http://schemas.microsoft.com/office/drawing/2014/main" id="{37FA0FE1-D005-49BF-87FA-93279BC26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FDB74D9-8915-45FE-8ED6-F00C34014A58}" type="slidenum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CA" altLang="cs-CZ" sz="1400"/>
          </a:p>
        </p:txBody>
      </p:sp>
      <p:sp>
        <p:nvSpPr>
          <p:cNvPr id="14340" name="Rectangle 2">
            <a:extLst>
              <a:ext uri="{FF2B5EF4-FFF2-40B4-BE49-F238E27FC236}">
                <a16:creationId xmlns:a16="http://schemas.microsoft.com/office/drawing/2014/main" id="{DCF54220-D966-43C7-A3CD-C9DAC98B87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3568" y="116632"/>
            <a:ext cx="7772400" cy="838200"/>
          </a:xfrm>
        </p:spPr>
        <p:txBody>
          <a:bodyPr/>
          <a:lstStyle/>
          <a:p>
            <a:r>
              <a:rPr lang="cs-CZ" altLang="cs-CZ" dirty="0"/>
              <a:t>Binární vyhledávání (10)</a:t>
            </a:r>
          </a:p>
        </p:txBody>
      </p:sp>
      <p:sp>
        <p:nvSpPr>
          <p:cNvPr id="52" name="Rectangle 3">
            <a:extLst>
              <a:ext uri="{FF2B5EF4-FFF2-40B4-BE49-F238E27FC236}">
                <a16:creationId xmlns:a16="http://schemas.microsoft.com/office/drawing/2014/main" id="{D8B76A5C-7A5C-457E-9941-B3FB4FB831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68" y="908720"/>
            <a:ext cx="8001000" cy="540060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tabLst>
                <a:tab pos="4308475" algn="l"/>
              </a:tabLst>
              <a:defRPr/>
            </a:pPr>
            <a:r>
              <a:rPr lang="cs-CZ" altLang="cs-CZ" kern="0" dirty="0">
                <a:latin typeface="+mj-lt"/>
                <a:cs typeface="Courier New" panose="02070309020205020404" pitchFamily="49" charset="0"/>
              </a:rPr>
              <a:t>Složitost:</a:t>
            </a:r>
            <a:endParaRPr lang="en-US" altLang="cs-CZ" kern="0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268516F-56C8-4826-82CA-52B423B1BB10}"/>
              </a:ext>
            </a:extLst>
          </p:cNvPr>
          <p:cNvSpPr/>
          <p:nvPr/>
        </p:nvSpPr>
        <p:spPr bwMode="auto">
          <a:xfrm>
            <a:off x="3239852" y="1664804"/>
            <a:ext cx="864096" cy="5040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Times New Roman" charset="0"/>
              </a:rPr>
              <a:t>0</a:t>
            </a:r>
          </a:p>
        </p:txBody>
      </p:sp>
      <p:sp>
        <p:nvSpPr>
          <p:cNvPr id="31" name="Obdélník 30">
            <a:extLst>
              <a:ext uri="{FF2B5EF4-FFF2-40B4-BE49-F238E27FC236}">
                <a16:creationId xmlns:a16="http://schemas.microsoft.com/office/drawing/2014/main" id="{32CE3AB5-4D2B-4889-AE9A-B22CB1F2A169}"/>
              </a:ext>
            </a:extLst>
          </p:cNvPr>
          <p:cNvSpPr/>
          <p:nvPr/>
        </p:nvSpPr>
        <p:spPr bwMode="auto">
          <a:xfrm>
            <a:off x="4103948" y="1664804"/>
            <a:ext cx="864096" cy="5040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Times New Roman" charset="0"/>
              </a:rPr>
              <a:t>1</a:t>
            </a:r>
          </a:p>
        </p:txBody>
      </p:sp>
      <p:sp>
        <p:nvSpPr>
          <p:cNvPr id="32" name="Obdélník 31">
            <a:extLst>
              <a:ext uri="{FF2B5EF4-FFF2-40B4-BE49-F238E27FC236}">
                <a16:creationId xmlns:a16="http://schemas.microsoft.com/office/drawing/2014/main" id="{55CAB255-5E43-4F92-A0E4-2DEEEE277B32}"/>
              </a:ext>
            </a:extLst>
          </p:cNvPr>
          <p:cNvSpPr/>
          <p:nvPr/>
        </p:nvSpPr>
        <p:spPr bwMode="auto">
          <a:xfrm>
            <a:off x="4103948" y="2168860"/>
            <a:ext cx="864096" cy="79208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3" name="Obdélník 32">
            <a:extLst>
              <a:ext uri="{FF2B5EF4-FFF2-40B4-BE49-F238E27FC236}">
                <a16:creationId xmlns:a16="http://schemas.microsoft.com/office/drawing/2014/main" id="{086FCFA1-837C-4D86-AB58-0F016C76A173}"/>
              </a:ext>
            </a:extLst>
          </p:cNvPr>
          <p:cNvSpPr/>
          <p:nvPr/>
        </p:nvSpPr>
        <p:spPr bwMode="auto">
          <a:xfrm>
            <a:off x="4968044" y="1664804"/>
            <a:ext cx="864096" cy="5040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Times New Roman" charset="0"/>
              </a:rPr>
              <a:t>2</a:t>
            </a:r>
          </a:p>
        </p:txBody>
      </p:sp>
      <p:sp>
        <p:nvSpPr>
          <p:cNvPr id="34" name="Obdélník 33">
            <a:extLst>
              <a:ext uri="{FF2B5EF4-FFF2-40B4-BE49-F238E27FC236}">
                <a16:creationId xmlns:a16="http://schemas.microsoft.com/office/drawing/2014/main" id="{5920B64C-DCC1-491A-8C33-12D3F76D0752}"/>
              </a:ext>
            </a:extLst>
          </p:cNvPr>
          <p:cNvSpPr/>
          <p:nvPr/>
        </p:nvSpPr>
        <p:spPr bwMode="auto">
          <a:xfrm>
            <a:off x="4968044" y="2168860"/>
            <a:ext cx="864096" cy="79208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5" name="Obdélník 34">
            <a:extLst>
              <a:ext uri="{FF2B5EF4-FFF2-40B4-BE49-F238E27FC236}">
                <a16:creationId xmlns:a16="http://schemas.microsoft.com/office/drawing/2014/main" id="{AD04484E-1667-42A4-A5E5-7A8FC3E67894}"/>
              </a:ext>
            </a:extLst>
          </p:cNvPr>
          <p:cNvSpPr/>
          <p:nvPr/>
        </p:nvSpPr>
        <p:spPr bwMode="auto">
          <a:xfrm>
            <a:off x="3239852" y="2168860"/>
            <a:ext cx="864096" cy="79208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8" name="Obdélník 37">
            <a:extLst>
              <a:ext uri="{FF2B5EF4-FFF2-40B4-BE49-F238E27FC236}">
                <a16:creationId xmlns:a16="http://schemas.microsoft.com/office/drawing/2014/main" id="{62F15CC0-AD2A-44D5-90C6-DA09809E0B5C}"/>
              </a:ext>
            </a:extLst>
          </p:cNvPr>
          <p:cNvSpPr/>
          <p:nvPr/>
        </p:nvSpPr>
        <p:spPr bwMode="auto">
          <a:xfrm>
            <a:off x="4103948" y="2960948"/>
            <a:ext cx="864096" cy="79208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9" name="Obdélník 38">
            <a:extLst>
              <a:ext uri="{FF2B5EF4-FFF2-40B4-BE49-F238E27FC236}">
                <a16:creationId xmlns:a16="http://schemas.microsoft.com/office/drawing/2014/main" id="{04F48A2A-4207-4B42-8608-A02EC8EFD1E5}"/>
              </a:ext>
            </a:extLst>
          </p:cNvPr>
          <p:cNvSpPr/>
          <p:nvPr/>
        </p:nvSpPr>
        <p:spPr bwMode="auto">
          <a:xfrm>
            <a:off x="4968044" y="2960948"/>
            <a:ext cx="864096" cy="79208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1" name="Obdélník 40">
            <a:extLst>
              <a:ext uri="{FF2B5EF4-FFF2-40B4-BE49-F238E27FC236}">
                <a16:creationId xmlns:a16="http://schemas.microsoft.com/office/drawing/2014/main" id="{92482F8D-13F8-445D-90FA-F40D7C23498B}"/>
              </a:ext>
            </a:extLst>
          </p:cNvPr>
          <p:cNvSpPr/>
          <p:nvPr/>
        </p:nvSpPr>
        <p:spPr bwMode="auto">
          <a:xfrm>
            <a:off x="7236296" y="2960948"/>
            <a:ext cx="864096" cy="79208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2" name="Obdélník 41">
            <a:extLst>
              <a:ext uri="{FF2B5EF4-FFF2-40B4-BE49-F238E27FC236}">
                <a16:creationId xmlns:a16="http://schemas.microsoft.com/office/drawing/2014/main" id="{B5317DCC-2461-4996-944B-B71E9C27365D}"/>
              </a:ext>
            </a:extLst>
          </p:cNvPr>
          <p:cNvSpPr/>
          <p:nvPr/>
        </p:nvSpPr>
        <p:spPr bwMode="auto">
          <a:xfrm>
            <a:off x="3239852" y="2960948"/>
            <a:ext cx="864096" cy="79208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6E98A0CE-4CFA-4AD1-9718-F8B7EC2CC5C3}"/>
                  </a:ext>
                </a:extLst>
              </p:cNvPr>
              <p:cNvSpPr txBox="1"/>
              <p:nvPr/>
            </p:nvSpPr>
            <p:spPr>
              <a:xfrm>
                <a:off x="2312408" y="4005064"/>
                <a:ext cx="972574" cy="6301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sSup>
                            <m:sSupPr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</m:sSup>
                        </m:den>
                      </m:f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cs-CZ" b="0" dirty="0"/>
              </a:p>
            </p:txBody>
          </p:sp>
        </mc:Choice>
        <mc:Fallback xmlns=""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6E98A0CE-4CFA-4AD1-9718-F8B7EC2CC5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2408" y="4005064"/>
                <a:ext cx="972574" cy="63010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>
                <a:extLst>
                  <a:ext uri="{FF2B5EF4-FFF2-40B4-BE49-F238E27FC236}">
                    <a16:creationId xmlns:a16="http://schemas.microsoft.com/office/drawing/2014/main" id="{2932E129-9ED3-4F4A-8935-D0A7BC9A261A}"/>
                  </a:ext>
                </a:extLst>
              </p:cNvPr>
              <p:cNvSpPr txBox="1"/>
              <p:nvPr/>
            </p:nvSpPr>
            <p:spPr>
              <a:xfrm>
                <a:off x="2456424" y="4653136"/>
                <a:ext cx="1051570" cy="3758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" name="TextovéPole 3">
                <a:extLst>
                  <a:ext uri="{FF2B5EF4-FFF2-40B4-BE49-F238E27FC236}">
                    <a16:creationId xmlns:a16="http://schemas.microsoft.com/office/drawing/2014/main" id="{2932E129-9ED3-4F4A-8935-D0A7BC9A26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6424" y="4653136"/>
                <a:ext cx="1051570" cy="375872"/>
              </a:xfrm>
              <a:prstGeom prst="rect">
                <a:avLst/>
              </a:prstGeom>
              <a:blipFill>
                <a:blip r:embed="rId4"/>
                <a:stretch>
                  <a:fillRect l="-3488" r="-1744" b="-806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ovéPole 43">
                <a:extLst>
                  <a:ext uri="{FF2B5EF4-FFF2-40B4-BE49-F238E27FC236}">
                    <a16:creationId xmlns:a16="http://schemas.microsoft.com/office/drawing/2014/main" id="{9C58A8CD-AA5F-4F5A-9865-9C18C549CD54}"/>
                  </a:ext>
                </a:extLst>
              </p:cNvPr>
              <p:cNvSpPr txBox="1"/>
              <p:nvPr/>
            </p:nvSpPr>
            <p:spPr>
              <a:xfrm>
                <a:off x="1844356" y="5013176"/>
                <a:ext cx="2194447" cy="3758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cs-CZ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unc>
                            <m:func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cs-CZ" b="0" i="0" smtClean="0"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fName>
                            <m:e>
                              <m:sSup>
                                <m:sSupPr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p>
                              </m:sSup>
                            </m:e>
                          </m:func>
                        </m:e>
                      </m:fun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4" name="TextovéPole 43">
                <a:extLst>
                  <a:ext uri="{FF2B5EF4-FFF2-40B4-BE49-F238E27FC236}">
                    <a16:creationId xmlns:a16="http://schemas.microsoft.com/office/drawing/2014/main" id="{9C58A8CD-AA5F-4F5A-9865-9C18C549CD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4356" y="5013176"/>
                <a:ext cx="2194447" cy="375872"/>
              </a:xfrm>
              <a:prstGeom prst="rect">
                <a:avLst/>
              </a:prstGeom>
              <a:blipFill>
                <a:blip r:embed="rId5"/>
                <a:stretch>
                  <a:fillRect l="-4444" r="-556" b="-3548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ovéPole 44">
                <a:extLst>
                  <a:ext uri="{FF2B5EF4-FFF2-40B4-BE49-F238E27FC236}">
                    <a16:creationId xmlns:a16="http://schemas.microsoft.com/office/drawing/2014/main" id="{3C22DE8A-D357-432E-8223-9EA54C93F26E}"/>
                  </a:ext>
                </a:extLst>
              </p:cNvPr>
              <p:cNvSpPr txBox="1"/>
              <p:nvPr/>
            </p:nvSpPr>
            <p:spPr>
              <a:xfrm>
                <a:off x="1844356" y="5409220"/>
                <a:ext cx="233160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cs-CZ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unc>
                            <m:func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sSub>
                                <m:sSubPr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cs-CZ" b="0" i="0" smtClean="0"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5" name="TextovéPole 44">
                <a:extLst>
                  <a:ext uri="{FF2B5EF4-FFF2-40B4-BE49-F238E27FC236}">
                    <a16:creationId xmlns:a16="http://schemas.microsoft.com/office/drawing/2014/main" id="{3C22DE8A-D357-432E-8223-9EA54C93F2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4356" y="5409220"/>
                <a:ext cx="2331600" cy="369332"/>
              </a:xfrm>
              <a:prstGeom prst="rect">
                <a:avLst/>
              </a:prstGeom>
              <a:blipFill>
                <a:blip r:embed="rId6"/>
                <a:stretch>
                  <a:fillRect l="-4188" r="-2618" b="-3606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ovéPole 45">
                <a:extLst>
                  <a:ext uri="{FF2B5EF4-FFF2-40B4-BE49-F238E27FC236}">
                    <a16:creationId xmlns:a16="http://schemas.microsoft.com/office/drawing/2014/main" id="{9068ACF7-509E-445A-82D0-6ED7BF1D3FF6}"/>
                  </a:ext>
                </a:extLst>
              </p:cNvPr>
              <p:cNvSpPr txBox="1"/>
              <p:nvPr/>
            </p:nvSpPr>
            <p:spPr>
              <a:xfrm>
                <a:off x="2456424" y="5805264"/>
                <a:ext cx="151009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 </m:t>
                      </m:r>
                      <m:func>
                        <m:func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cs-CZ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fun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6" name="TextovéPole 45">
                <a:extLst>
                  <a:ext uri="{FF2B5EF4-FFF2-40B4-BE49-F238E27FC236}">
                    <a16:creationId xmlns:a16="http://schemas.microsoft.com/office/drawing/2014/main" id="{9068ACF7-509E-445A-82D0-6ED7BF1D3F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6424" y="5805264"/>
                <a:ext cx="1510092" cy="369332"/>
              </a:xfrm>
              <a:prstGeom prst="rect">
                <a:avLst/>
              </a:prstGeom>
              <a:blipFill>
                <a:blip r:embed="rId7"/>
                <a:stretch>
                  <a:fillRect l="-4435" r="-1613" b="-3606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Pravá složená závorka 4">
            <a:extLst>
              <a:ext uri="{FF2B5EF4-FFF2-40B4-BE49-F238E27FC236}">
                <a16:creationId xmlns:a16="http://schemas.microsoft.com/office/drawing/2014/main" id="{17789DC1-336F-4A87-8AC2-B12BC157D9DB}"/>
              </a:ext>
            </a:extLst>
          </p:cNvPr>
          <p:cNvSpPr/>
          <p:nvPr/>
        </p:nvSpPr>
        <p:spPr bwMode="auto">
          <a:xfrm>
            <a:off x="4608004" y="4005064"/>
            <a:ext cx="180020" cy="216024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00D8A4DD-896E-48D0-B531-54DD3707F5AC}"/>
              </a:ext>
            </a:extLst>
          </p:cNvPr>
          <p:cNvSpPr/>
          <p:nvPr/>
        </p:nvSpPr>
        <p:spPr bwMode="auto">
          <a:xfrm>
            <a:off x="5400092" y="4437112"/>
            <a:ext cx="3168352" cy="133214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Počet porovnání je úměrný dvojkovému logaritmu počtu prvků</a:t>
            </a:r>
          </a:p>
        </p:txBody>
      </p:sp>
      <p:sp>
        <p:nvSpPr>
          <p:cNvPr id="49" name="Obdélník 48">
            <a:extLst>
              <a:ext uri="{FF2B5EF4-FFF2-40B4-BE49-F238E27FC236}">
                <a16:creationId xmlns:a16="http://schemas.microsoft.com/office/drawing/2014/main" id="{07B69630-B7A9-493A-99AE-9CD671D42AEF}"/>
              </a:ext>
            </a:extLst>
          </p:cNvPr>
          <p:cNvSpPr/>
          <p:nvPr/>
        </p:nvSpPr>
        <p:spPr bwMode="auto">
          <a:xfrm>
            <a:off x="4896036" y="4833156"/>
            <a:ext cx="504056" cy="46805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sym typeface="Symbol" panose="05050102010706020507" pitchFamily="18" charset="2"/>
              </a:rPr>
              <a:t>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149A8FBC-9D7D-45B4-AE99-BAC2FBD183D3}"/>
              </a:ext>
            </a:extLst>
          </p:cNvPr>
          <p:cNvCxnSpPr/>
          <p:nvPr/>
        </p:nvCxnSpPr>
        <p:spPr bwMode="auto">
          <a:xfrm>
            <a:off x="6012160" y="1952836"/>
            <a:ext cx="104411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Přímá spojnice 54">
            <a:extLst>
              <a:ext uri="{FF2B5EF4-FFF2-40B4-BE49-F238E27FC236}">
                <a16:creationId xmlns:a16="http://schemas.microsoft.com/office/drawing/2014/main" id="{9BD0E1DC-F9C6-493C-A0E4-219610E9F67C}"/>
              </a:ext>
            </a:extLst>
          </p:cNvPr>
          <p:cNvCxnSpPr/>
          <p:nvPr/>
        </p:nvCxnSpPr>
        <p:spPr bwMode="auto">
          <a:xfrm>
            <a:off x="6012160" y="2564904"/>
            <a:ext cx="104411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Přímá spojnice 55">
            <a:extLst>
              <a:ext uri="{FF2B5EF4-FFF2-40B4-BE49-F238E27FC236}">
                <a16:creationId xmlns:a16="http://schemas.microsoft.com/office/drawing/2014/main" id="{9AA3D08F-6F1A-4150-A1E2-BBA03C7600E5}"/>
              </a:ext>
            </a:extLst>
          </p:cNvPr>
          <p:cNvCxnSpPr/>
          <p:nvPr/>
        </p:nvCxnSpPr>
        <p:spPr bwMode="auto">
          <a:xfrm>
            <a:off x="6012160" y="3356992"/>
            <a:ext cx="104411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ovéPole 56">
                <a:extLst>
                  <a:ext uri="{FF2B5EF4-FFF2-40B4-BE49-F238E27FC236}">
                    <a16:creationId xmlns:a16="http://schemas.microsoft.com/office/drawing/2014/main" id="{76B498D6-78B1-4200-BADC-FAFBCBE497FD}"/>
                  </a:ext>
                </a:extLst>
              </p:cNvPr>
              <p:cNvSpPr txBox="1"/>
              <p:nvPr/>
            </p:nvSpPr>
            <p:spPr>
              <a:xfrm>
                <a:off x="7488324" y="3032956"/>
                <a:ext cx="402481" cy="6301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sSup>
                            <m:sSupPr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b="0" dirty="0"/>
              </a:p>
            </p:txBody>
          </p:sp>
        </mc:Choice>
        <mc:Fallback xmlns="">
          <p:sp>
            <p:nvSpPr>
              <p:cNvPr id="57" name="TextovéPole 56">
                <a:extLst>
                  <a:ext uri="{FF2B5EF4-FFF2-40B4-BE49-F238E27FC236}">
                    <a16:creationId xmlns:a16="http://schemas.microsoft.com/office/drawing/2014/main" id="{76B498D6-78B1-4200-BADC-FAFBCBE497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8324" y="3032956"/>
                <a:ext cx="402481" cy="63010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Obdélník 11">
            <a:extLst>
              <a:ext uri="{FF2B5EF4-FFF2-40B4-BE49-F238E27FC236}">
                <a16:creationId xmlns:a16="http://schemas.microsoft.com/office/drawing/2014/main" id="{5142E6F3-3D5C-4816-B3E3-5F82A24125D2}"/>
              </a:ext>
            </a:extLst>
          </p:cNvPr>
          <p:cNvSpPr/>
          <p:nvPr/>
        </p:nvSpPr>
        <p:spPr bwMode="auto">
          <a:xfrm>
            <a:off x="7236296" y="2168860"/>
            <a:ext cx="864096" cy="79208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1</a:t>
            </a:r>
          </a:p>
        </p:txBody>
      </p:sp>
      <p:sp>
        <p:nvSpPr>
          <p:cNvPr id="59" name="Obdélník 58">
            <a:extLst>
              <a:ext uri="{FF2B5EF4-FFF2-40B4-BE49-F238E27FC236}">
                <a16:creationId xmlns:a16="http://schemas.microsoft.com/office/drawing/2014/main" id="{C8151740-325C-43C6-ACC4-A4357DBCF154}"/>
              </a:ext>
            </a:extLst>
          </p:cNvPr>
          <p:cNvSpPr/>
          <p:nvPr/>
        </p:nvSpPr>
        <p:spPr bwMode="auto">
          <a:xfrm>
            <a:off x="7236296" y="1664804"/>
            <a:ext cx="864096" cy="5040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28697453-DF5F-4660-9002-C05E08106BAE}"/>
                  </a:ext>
                </a:extLst>
              </p:cNvPr>
              <p:cNvSpPr txBox="1"/>
              <p:nvPr/>
            </p:nvSpPr>
            <p:spPr>
              <a:xfrm>
                <a:off x="7560332" y="1736812"/>
                <a:ext cx="25590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cs-CZ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28697453-DF5F-4660-9002-C05E08106B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0332" y="1736812"/>
                <a:ext cx="255904" cy="369332"/>
              </a:xfrm>
              <a:prstGeom prst="rect">
                <a:avLst/>
              </a:prstGeom>
              <a:blipFill>
                <a:blip r:embed="rId9"/>
                <a:stretch>
                  <a:fillRect l="-28571" r="-23810" b="-1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ovéPole 60">
                <a:extLst>
                  <a:ext uri="{FF2B5EF4-FFF2-40B4-BE49-F238E27FC236}">
                    <a16:creationId xmlns:a16="http://schemas.microsoft.com/office/drawing/2014/main" id="{1E9D2AF9-B0CF-4B57-9025-C44C7C5E0125}"/>
                  </a:ext>
                </a:extLst>
              </p:cNvPr>
              <p:cNvSpPr txBox="1"/>
              <p:nvPr/>
            </p:nvSpPr>
            <p:spPr>
              <a:xfrm>
                <a:off x="5256076" y="2240868"/>
                <a:ext cx="258532" cy="6301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cs-CZ" b="0" dirty="0"/>
              </a:p>
            </p:txBody>
          </p:sp>
        </mc:Choice>
        <mc:Fallback xmlns="">
          <p:sp>
            <p:nvSpPr>
              <p:cNvPr id="61" name="TextovéPole 60">
                <a:extLst>
                  <a:ext uri="{FF2B5EF4-FFF2-40B4-BE49-F238E27FC236}">
                    <a16:creationId xmlns:a16="http://schemas.microsoft.com/office/drawing/2014/main" id="{1E9D2AF9-B0CF-4B57-9025-C44C7C5E01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6076" y="2240868"/>
                <a:ext cx="258532" cy="63010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ovéPole 61">
                <a:extLst>
                  <a:ext uri="{FF2B5EF4-FFF2-40B4-BE49-F238E27FC236}">
                    <a16:creationId xmlns:a16="http://schemas.microsoft.com/office/drawing/2014/main" id="{94643AE1-97F9-46CA-8C3A-E31939A1ABC5}"/>
                  </a:ext>
                </a:extLst>
              </p:cNvPr>
              <p:cNvSpPr txBox="1"/>
              <p:nvPr/>
            </p:nvSpPr>
            <p:spPr>
              <a:xfrm>
                <a:off x="5220072" y="3032956"/>
                <a:ext cx="389466" cy="6301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sSup>
                            <m:sSupPr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b="0" dirty="0"/>
              </a:p>
            </p:txBody>
          </p:sp>
        </mc:Choice>
        <mc:Fallback xmlns="">
          <p:sp>
            <p:nvSpPr>
              <p:cNvPr id="62" name="TextovéPole 61">
                <a:extLst>
                  <a:ext uri="{FF2B5EF4-FFF2-40B4-BE49-F238E27FC236}">
                    <a16:creationId xmlns:a16="http://schemas.microsoft.com/office/drawing/2014/main" id="{94643AE1-97F9-46CA-8C3A-E31939A1AB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3032956"/>
                <a:ext cx="389466" cy="63010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ovéPole 62">
                <a:extLst>
                  <a:ext uri="{FF2B5EF4-FFF2-40B4-BE49-F238E27FC236}">
                    <a16:creationId xmlns:a16="http://schemas.microsoft.com/office/drawing/2014/main" id="{C03EB2B6-9FE4-42D1-9900-F3528CA67194}"/>
                  </a:ext>
                </a:extLst>
              </p:cNvPr>
              <p:cNvSpPr txBox="1"/>
              <p:nvPr/>
            </p:nvSpPr>
            <p:spPr>
              <a:xfrm>
                <a:off x="4391980" y="2240868"/>
                <a:ext cx="258532" cy="6301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cs-CZ" b="0" dirty="0"/>
              </a:p>
            </p:txBody>
          </p:sp>
        </mc:Choice>
        <mc:Fallback xmlns="">
          <p:sp>
            <p:nvSpPr>
              <p:cNvPr id="63" name="TextovéPole 62">
                <a:extLst>
                  <a:ext uri="{FF2B5EF4-FFF2-40B4-BE49-F238E27FC236}">
                    <a16:creationId xmlns:a16="http://schemas.microsoft.com/office/drawing/2014/main" id="{C03EB2B6-9FE4-42D1-9900-F3528CA671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980" y="2240868"/>
                <a:ext cx="258532" cy="63010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ovéPole 63">
                <a:extLst>
                  <a:ext uri="{FF2B5EF4-FFF2-40B4-BE49-F238E27FC236}">
                    <a16:creationId xmlns:a16="http://schemas.microsoft.com/office/drawing/2014/main" id="{6A5996E5-CA97-4D73-B78A-12210832AFF3}"/>
                  </a:ext>
                </a:extLst>
              </p:cNvPr>
              <p:cNvSpPr txBox="1"/>
              <p:nvPr/>
            </p:nvSpPr>
            <p:spPr>
              <a:xfrm>
                <a:off x="3491880" y="3032956"/>
                <a:ext cx="389466" cy="6301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sSup>
                            <m:sSupPr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b="0" dirty="0"/>
              </a:p>
            </p:txBody>
          </p:sp>
        </mc:Choice>
        <mc:Fallback xmlns="">
          <p:sp>
            <p:nvSpPr>
              <p:cNvPr id="64" name="TextovéPole 63">
                <a:extLst>
                  <a:ext uri="{FF2B5EF4-FFF2-40B4-BE49-F238E27FC236}">
                    <a16:creationId xmlns:a16="http://schemas.microsoft.com/office/drawing/2014/main" id="{6A5996E5-CA97-4D73-B78A-12210832AF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880" y="3032956"/>
                <a:ext cx="389466" cy="63010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ovéPole 64">
                <a:extLst>
                  <a:ext uri="{FF2B5EF4-FFF2-40B4-BE49-F238E27FC236}">
                    <a16:creationId xmlns:a16="http://schemas.microsoft.com/office/drawing/2014/main" id="{5A14DE51-49BF-4BC3-925D-D2627574AB60}"/>
                  </a:ext>
                </a:extLst>
              </p:cNvPr>
              <p:cNvSpPr txBox="1"/>
              <p:nvPr/>
            </p:nvSpPr>
            <p:spPr>
              <a:xfrm>
                <a:off x="4355976" y="3032956"/>
                <a:ext cx="382861" cy="6301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sSup>
                            <m:sSupPr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b="0" dirty="0"/>
              </a:p>
            </p:txBody>
          </p:sp>
        </mc:Choice>
        <mc:Fallback xmlns="">
          <p:sp>
            <p:nvSpPr>
              <p:cNvPr id="65" name="TextovéPole 64">
                <a:extLst>
                  <a:ext uri="{FF2B5EF4-FFF2-40B4-BE49-F238E27FC236}">
                    <a16:creationId xmlns:a16="http://schemas.microsoft.com/office/drawing/2014/main" id="{5A14DE51-49BF-4BC3-925D-D2627574AB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3032956"/>
                <a:ext cx="382861" cy="63010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>
                <a:extLst>
                  <a:ext uri="{FF2B5EF4-FFF2-40B4-BE49-F238E27FC236}">
                    <a16:creationId xmlns:a16="http://schemas.microsoft.com/office/drawing/2014/main" id="{E2EB04B5-CEA4-416D-946D-B73DEC0B341F}"/>
                  </a:ext>
                </a:extLst>
              </p:cNvPr>
              <p:cNvSpPr txBox="1"/>
              <p:nvPr/>
            </p:nvSpPr>
            <p:spPr>
              <a:xfrm>
                <a:off x="3563888" y="2348880"/>
                <a:ext cx="25853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4" name="TextovéPole 13">
                <a:extLst>
                  <a:ext uri="{FF2B5EF4-FFF2-40B4-BE49-F238E27FC236}">
                    <a16:creationId xmlns:a16="http://schemas.microsoft.com/office/drawing/2014/main" id="{E2EB04B5-CEA4-416D-946D-B73DEC0B34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888" y="2348880"/>
                <a:ext cx="258532" cy="369332"/>
              </a:xfrm>
              <a:prstGeom prst="rect">
                <a:avLst/>
              </a:prstGeom>
              <a:blipFill>
                <a:blip r:embed="rId15"/>
                <a:stretch>
                  <a:fillRect l="-16667" r="-1190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Obdélník 67">
            <a:extLst>
              <a:ext uri="{FF2B5EF4-FFF2-40B4-BE49-F238E27FC236}">
                <a16:creationId xmlns:a16="http://schemas.microsoft.com/office/drawing/2014/main" id="{C53604F0-5C65-4CE7-8E76-751265E45BB5}"/>
              </a:ext>
            </a:extLst>
          </p:cNvPr>
          <p:cNvSpPr/>
          <p:nvPr/>
        </p:nvSpPr>
        <p:spPr bwMode="auto">
          <a:xfrm>
            <a:off x="1043608" y="1664804"/>
            <a:ext cx="2196244" cy="5040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rgbClr val="FFFF00"/>
                </a:solidFill>
                <a:latin typeface="Times New Roman" charset="0"/>
              </a:rPr>
              <a:t>Počet porovnání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Times New Roman" charset="0"/>
            </a:endParaRPr>
          </a:p>
        </p:txBody>
      </p:sp>
      <p:sp>
        <p:nvSpPr>
          <p:cNvPr id="69" name="Obdélník 68">
            <a:extLst>
              <a:ext uri="{FF2B5EF4-FFF2-40B4-BE49-F238E27FC236}">
                <a16:creationId xmlns:a16="http://schemas.microsoft.com/office/drawing/2014/main" id="{154278AD-1706-433A-90E1-858326F66062}"/>
              </a:ext>
            </a:extLst>
          </p:cNvPr>
          <p:cNvSpPr/>
          <p:nvPr/>
        </p:nvSpPr>
        <p:spPr bwMode="auto">
          <a:xfrm>
            <a:off x="1043608" y="2168860"/>
            <a:ext cx="2196244" cy="158417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>
                <a:latin typeface="Times New Roman" charset="0"/>
              </a:rPr>
              <a:t>Počet zbývajících prvků</a:t>
            </a:r>
            <a:endParaRPr kumimoji="0" lang="cs-CZ" sz="2400" b="0" i="0" u="none" strike="noStrike" cap="none" normalizeH="0" baseline="0" dirty="0">
              <a:ln>
                <a:noFill/>
              </a:ln>
              <a:effectLst/>
              <a:latin typeface="Times New Roman" charset="0"/>
            </a:endParaRP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B90CED35-34D9-4F0B-BA7C-3AB860DB1C35}"/>
              </a:ext>
            </a:extLst>
          </p:cNvPr>
          <p:cNvCxnSpPr/>
          <p:nvPr/>
        </p:nvCxnSpPr>
        <p:spPr bwMode="auto">
          <a:xfrm>
            <a:off x="5832140" y="1664804"/>
            <a:ext cx="140415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Přímá spojnice 73">
            <a:extLst>
              <a:ext uri="{FF2B5EF4-FFF2-40B4-BE49-F238E27FC236}">
                <a16:creationId xmlns:a16="http://schemas.microsoft.com/office/drawing/2014/main" id="{57E2CB4C-1FD0-4DCA-A4DD-D0A3CBC0905D}"/>
              </a:ext>
            </a:extLst>
          </p:cNvPr>
          <p:cNvCxnSpPr/>
          <p:nvPr/>
        </p:nvCxnSpPr>
        <p:spPr bwMode="auto">
          <a:xfrm>
            <a:off x="5832140" y="2168860"/>
            <a:ext cx="140415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Přímá spojnice 74">
            <a:extLst>
              <a:ext uri="{FF2B5EF4-FFF2-40B4-BE49-F238E27FC236}">
                <a16:creationId xmlns:a16="http://schemas.microsoft.com/office/drawing/2014/main" id="{11B68151-10C8-4ACA-A7BD-58476F087B10}"/>
              </a:ext>
            </a:extLst>
          </p:cNvPr>
          <p:cNvCxnSpPr/>
          <p:nvPr/>
        </p:nvCxnSpPr>
        <p:spPr bwMode="auto">
          <a:xfrm>
            <a:off x="5832140" y="2960948"/>
            <a:ext cx="140415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Přímá spojnice 75">
            <a:extLst>
              <a:ext uri="{FF2B5EF4-FFF2-40B4-BE49-F238E27FC236}">
                <a16:creationId xmlns:a16="http://schemas.microsoft.com/office/drawing/2014/main" id="{8890B632-3775-43DD-BCD1-FB23DB101AD4}"/>
              </a:ext>
            </a:extLst>
          </p:cNvPr>
          <p:cNvCxnSpPr/>
          <p:nvPr/>
        </p:nvCxnSpPr>
        <p:spPr bwMode="auto">
          <a:xfrm>
            <a:off x="5832140" y="3753036"/>
            <a:ext cx="140415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4131707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datum 3">
            <a:extLst>
              <a:ext uri="{FF2B5EF4-FFF2-40B4-BE49-F238E27FC236}">
                <a16:creationId xmlns:a16="http://schemas.microsoft.com/office/drawing/2014/main" id="{FE614294-528E-4FA3-894E-243F8699670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68CCA81-2D90-46BE-8008-DB04817103C7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2020-12-07</a:t>
            </a:fld>
            <a:endParaRPr lang="en-CA" altLang="cs-CZ" sz="1400"/>
          </a:p>
        </p:txBody>
      </p:sp>
      <p:sp>
        <p:nvSpPr>
          <p:cNvPr id="6147" name="Zástupný symbol pro číslo snímku 5">
            <a:extLst>
              <a:ext uri="{FF2B5EF4-FFF2-40B4-BE49-F238E27FC236}">
                <a16:creationId xmlns:a16="http://schemas.microsoft.com/office/drawing/2014/main" id="{38E33564-C4FD-441F-B3DF-A2FA87023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5743B15-6046-4E58-8A10-088AD50638EF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CA" altLang="cs-CZ" sz="1400"/>
          </a:p>
        </p:txBody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72394F6B-8137-4A72-B9A0-3B955592A0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543800" cy="811213"/>
          </a:xfrm>
        </p:spPr>
        <p:txBody>
          <a:bodyPr/>
          <a:lstStyle/>
          <a:p>
            <a:r>
              <a:rPr lang="cs-CZ" altLang="cs-CZ"/>
              <a:t>Vícerozměrná pole (1)</a:t>
            </a:r>
          </a:p>
        </p:txBody>
      </p:sp>
      <p:sp>
        <p:nvSpPr>
          <p:cNvPr id="6149" name="Rectangle 3">
            <a:extLst>
              <a:ext uri="{FF2B5EF4-FFF2-40B4-BE49-F238E27FC236}">
                <a16:creationId xmlns:a16="http://schemas.microsoft.com/office/drawing/2014/main" id="{2116325F-C305-4134-A09D-6775E67EB4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153400" cy="4953000"/>
          </a:xfrm>
        </p:spPr>
        <p:txBody>
          <a:bodyPr/>
          <a:lstStyle/>
          <a:p>
            <a:r>
              <a:rPr lang="cs-CZ" altLang="cs-CZ"/>
              <a:t>Jazyk C povoluje, aby </a:t>
            </a:r>
            <a:r>
              <a:rPr lang="cs-CZ" altLang="cs-CZ">
                <a:solidFill>
                  <a:schemeClr val="folHlink"/>
                </a:solidFill>
              </a:rPr>
              <a:t>pole</a:t>
            </a:r>
            <a:r>
              <a:rPr lang="cs-CZ" altLang="cs-CZ"/>
              <a:t> mělo </a:t>
            </a:r>
            <a:r>
              <a:rPr lang="cs-CZ" altLang="cs-CZ">
                <a:solidFill>
                  <a:schemeClr val="folHlink"/>
                </a:solidFill>
              </a:rPr>
              <a:t>více rozměrů</a:t>
            </a:r>
            <a:r>
              <a:rPr lang="cs-CZ" altLang="cs-CZ"/>
              <a:t> (</a:t>
            </a:r>
            <a:r>
              <a:rPr lang="cs-CZ" altLang="cs-CZ">
                <a:solidFill>
                  <a:schemeClr val="folHlink"/>
                </a:solidFill>
              </a:rPr>
              <a:t>dimenzí</a:t>
            </a:r>
            <a:r>
              <a:rPr lang="cs-CZ" altLang="cs-CZ"/>
              <a:t>) než jeden</a:t>
            </a:r>
            <a:endParaRPr lang="en-US" altLang="cs-CZ"/>
          </a:p>
          <a:p>
            <a:r>
              <a:rPr lang="cs-CZ" altLang="cs-CZ"/>
              <a:t>Z vícerozměrných polí bývá nejčastěji použí-váno </a:t>
            </a:r>
            <a:r>
              <a:rPr lang="cs-CZ" altLang="cs-CZ">
                <a:solidFill>
                  <a:schemeClr val="folHlink"/>
                </a:solidFill>
              </a:rPr>
              <a:t>pole dvourozměrné</a:t>
            </a:r>
            <a:r>
              <a:rPr lang="cs-CZ" altLang="cs-CZ"/>
              <a:t> – </a:t>
            </a:r>
            <a:r>
              <a:rPr lang="cs-CZ" altLang="cs-CZ">
                <a:solidFill>
                  <a:schemeClr val="folHlink"/>
                </a:solidFill>
              </a:rPr>
              <a:t>matice</a:t>
            </a:r>
            <a:r>
              <a:rPr lang="cs-CZ" altLang="cs-CZ"/>
              <a:t> (</a:t>
            </a:r>
            <a:r>
              <a:rPr lang="cs-CZ" altLang="cs-CZ">
                <a:solidFill>
                  <a:schemeClr val="folHlink"/>
                </a:solidFill>
              </a:rPr>
              <a:t>tabulka</a:t>
            </a:r>
            <a:r>
              <a:rPr lang="cs-CZ" altLang="cs-CZ"/>
              <a:t>)</a:t>
            </a:r>
          </a:p>
          <a:p>
            <a:r>
              <a:rPr lang="cs-CZ" altLang="cs-CZ"/>
              <a:t>Dvourozměrné pole je realizováno jako jedno-rozměrné pole, jehož prvky jsou opět jedno-rozměrná pole</a:t>
            </a:r>
          </a:p>
          <a:p>
            <a:r>
              <a:rPr lang="cs-CZ" altLang="cs-CZ"/>
              <a:t>Definice dvourozměrného pole:</a:t>
            </a:r>
            <a:br>
              <a:rPr lang="cs-CZ" altLang="cs-CZ"/>
            </a:b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datový</a:t>
            </a:r>
            <a:r>
              <a:rPr lang="en-US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_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typ</a:t>
            </a:r>
            <a:r>
              <a:rPr lang="en-US" altLang="cs-CZ" b="1">
                <a:latin typeface="Courier New" panose="02070309020205020404" pitchFamily="49" charset="0"/>
              </a:rPr>
              <a:t> idPole[vel</a:t>
            </a:r>
            <a:r>
              <a:rPr lang="en-US" altLang="cs-CZ" b="1" baseline="-25000">
                <a:latin typeface="Courier New" panose="02070309020205020404" pitchFamily="49" charset="0"/>
              </a:rPr>
              <a:t>1</a:t>
            </a:r>
            <a:r>
              <a:rPr lang="en-US" altLang="cs-CZ" b="1">
                <a:latin typeface="Courier New" panose="02070309020205020404" pitchFamily="49" charset="0"/>
              </a:rPr>
              <a:t>][vel</a:t>
            </a:r>
            <a:r>
              <a:rPr lang="en-US" altLang="cs-CZ" b="1" baseline="-25000">
                <a:latin typeface="Courier New" panose="02070309020205020404" pitchFamily="49" charset="0"/>
              </a:rPr>
              <a:t>2</a:t>
            </a:r>
            <a:r>
              <a:rPr lang="en-US" altLang="cs-CZ" b="1">
                <a:latin typeface="Courier New" panose="02070309020205020404" pitchFamily="49" charset="0"/>
              </a:rPr>
              <a:t>];</a:t>
            </a:r>
            <a:endParaRPr lang="cs-CZ" altLang="cs-CZ" b="1">
              <a:solidFill>
                <a:schemeClr val="folHlink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datum 3">
            <a:extLst>
              <a:ext uri="{FF2B5EF4-FFF2-40B4-BE49-F238E27FC236}">
                <a16:creationId xmlns:a16="http://schemas.microsoft.com/office/drawing/2014/main" id="{1B5AAB05-FB67-47FF-BC29-9F7C3729549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1CD7EAB-0B61-4F02-908B-F61A7C1D6A53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2020-12-07</a:t>
            </a:fld>
            <a:endParaRPr lang="en-CA" altLang="cs-CZ" sz="1400"/>
          </a:p>
        </p:txBody>
      </p:sp>
      <p:sp>
        <p:nvSpPr>
          <p:cNvPr id="7171" name="Zástupný symbol pro číslo snímku 5">
            <a:extLst>
              <a:ext uri="{FF2B5EF4-FFF2-40B4-BE49-F238E27FC236}">
                <a16:creationId xmlns:a16="http://schemas.microsoft.com/office/drawing/2014/main" id="{C4776938-7AC9-4D24-84DE-BD9E91249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3E733D5-838C-4B10-901A-33740EE5D7D9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CA" altLang="cs-CZ" sz="1400"/>
          </a:p>
        </p:txBody>
      </p:sp>
      <p:sp>
        <p:nvSpPr>
          <p:cNvPr id="7172" name="Rectangle 2">
            <a:extLst>
              <a:ext uri="{FF2B5EF4-FFF2-40B4-BE49-F238E27FC236}">
                <a16:creationId xmlns:a16="http://schemas.microsoft.com/office/drawing/2014/main" id="{A30A1291-255C-46DC-964B-4E0EEFC3D7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543800" cy="658813"/>
          </a:xfrm>
        </p:spPr>
        <p:txBody>
          <a:bodyPr/>
          <a:lstStyle/>
          <a:p>
            <a:r>
              <a:rPr lang="cs-CZ" altLang="cs-CZ"/>
              <a:t>Vícerozměrná pole (2)</a:t>
            </a:r>
          </a:p>
        </p:txBody>
      </p:sp>
      <p:sp>
        <p:nvSpPr>
          <p:cNvPr id="7173" name="Rectangle 3">
            <a:extLst>
              <a:ext uri="{FF2B5EF4-FFF2-40B4-BE49-F238E27FC236}">
                <a16:creationId xmlns:a16="http://schemas.microsoft.com/office/drawing/2014/main" id="{1E1B3A8D-B615-4B44-9DCE-DCB91AACFD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153400" cy="5334000"/>
          </a:xfrm>
        </p:spPr>
        <p:txBody>
          <a:bodyPr/>
          <a:lstStyle/>
          <a:p>
            <a:pPr lvl="1"/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datový</a:t>
            </a:r>
            <a:r>
              <a:rPr lang="en-US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_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typ</a:t>
            </a:r>
            <a:r>
              <a:rPr lang="cs-CZ" altLang="cs-CZ"/>
              <a:t>:</a:t>
            </a:r>
          </a:p>
          <a:p>
            <a:pPr lvl="2"/>
            <a:r>
              <a:rPr lang="cs-CZ" altLang="cs-CZ"/>
              <a:t>specifikuje datový typ jednotlivých prvků pole</a:t>
            </a:r>
          </a:p>
          <a:p>
            <a:pPr lvl="1"/>
            <a:r>
              <a:rPr lang="cs-CZ" altLang="cs-CZ" b="1">
                <a:latin typeface="Courier New" panose="02070309020205020404" pitchFamily="49" charset="0"/>
              </a:rPr>
              <a:t>idPole</a:t>
            </a:r>
            <a:r>
              <a:rPr lang="cs-CZ" altLang="cs-CZ"/>
              <a:t>:</a:t>
            </a:r>
          </a:p>
          <a:p>
            <a:pPr lvl="2"/>
            <a:r>
              <a:rPr lang="cs-CZ" altLang="cs-CZ"/>
              <a:t>identifikátor proměnné typu dvourozměrné pole</a:t>
            </a:r>
          </a:p>
          <a:p>
            <a:pPr lvl="1"/>
            <a:r>
              <a:rPr lang="cs-CZ" altLang="cs-CZ" b="1">
                <a:latin typeface="Courier New" panose="02070309020205020404" pitchFamily="49" charset="0"/>
              </a:rPr>
              <a:t>vel</a:t>
            </a:r>
            <a:r>
              <a:rPr lang="cs-CZ" altLang="cs-CZ" b="1" baseline="-25000">
                <a:latin typeface="Courier New" panose="02070309020205020404" pitchFamily="49" charset="0"/>
              </a:rPr>
              <a:t>1</a:t>
            </a:r>
            <a:r>
              <a:rPr lang="cs-CZ" altLang="cs-CZ"/>
              <a:t>:</a:t>
            </a:r>
          </a:p>
          <a:p>
            <a:pPr lvl="2"/>
            <a:r>
              <a:rPr lang="cs-CZ" altLang="cs-CZ"/>
              <a:t>určuje počet řádků dvourozměrného pole (matice)</a:t>
            </a:r>
          </a:p>
          <a:p>
            <a:pPr lvl="2"/>
            <a:r>
              <a:rPr lang="cs-CZ" altLang="cs-CZ"/>
              <a:t>jednotlivé řádky jsou zpřístupnit</a:t>
            </a:r>
            <a:r>
              <a:rPr lang="en-US" altLang="cs-CZ"/>
              <a:t>e</a:t>
            </a:r>
            <a:r>
              <a:rPr lang="cs-CZ" altLang="cs-CZ"/>
              <a:t>lné pomocí </a:t>
            </a:r>
            <a:r>
              <a:rPr lang="cs-CZ" altLang="cs-CZ">
                <a:solidFill>
                  <a:schemeClr val="folHlink"/>
                </a:solidFill>
              </a:rPr>
              <a:t>indexů</a:t>
            </a:r>
            <a:r>
              <a:rPr lang="cs-CZ" altLang="cs-CZ"/>
              <a:t> </a:t>
            </a:r>
            <a:br>
              <a:rPr lang="cs-CZ" altLang="cs-CZ"/>
            </a:br>
            <a:r>
              <a:rPr lang="cs-CZ" altLang="cs-CZ"/>
              <a:t>v rozmezí 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0</a:t>
            </a:r>
            <a:r>
              <a:rPr lang="cs-CZ" altLang="cs-CZ"/>
              <a:t> až 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vel</a:t>
            </a:r>
            <a:r>
              <a:rPr lang="cs-CZ" altLang="cs-CZ" b="1" baseline="-25000">
                <a:solidFill>
                  <a:schemeClr val="folHlink"/>
                </a:solidFill>
                <a:latin typeface="Courier New" panose="02070309020205020404" pitchFamily="49" charset="0"/>
              </a:rPr>
              <a:t>1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–1</a:t>
            </a:r>
          </a:p>
          <a:p>
            <a:pPr lvl="1"/>
            <a:r>
              <a:rPr lang="cs-CZ" altLang="cs-CZ" b="1">
                <a:latin typeface="Courier New" panose="02070309020205020404" pitchFamily="49" charset="0"/>
              </a:rPr>
              <a:t>vel</a:t>
            </a:r>
            <a:r>
              <a:rPr lang="cs-CZ" altLang="cs-CZ" b="1" baseline="-25000">
                <a:latin typeface="Courier New" panose="02070309020205020404" pitchFamily="49" charset="0"/>
              </a:rPr>
              <a:t>2</a:t>
            </a:r>
            <a:r>
              <a:rPr lang="cs-CZ" altLang="cs-CZ"/>
              <a:t>:</a:t>
            </a:r>
          </a:p>
          <a:p>
            <a:pPr lvl="2"/>
            <a:r>
              <a:rPr lang="cs-CZ" altLang="cs-CZ"/>
              <a:t>určuje počet sloupců dvourozměrného pole (matice)</a:t>
            </a:r>
          </a:p>
          <a:p>
            <a:pPr lvl="2"/>
            <a:r>
              <a:rPr lang="cs-CZ" altLang="cs-CZ"/>
              <a:t>prvky v jednotlivých řádcích jsou zpřístupnitelné pomocí </a:t>
            </a:r>
            <a:r>
              <a:rPr lang="cs-CZ" altLang="cs-CZ">
                <a:solidFill>
                  <a:schemeClr val="folHlink"/>
                </a:solidFill>
              </a:rPr>
              <a:t>indexů</a:t>
            </a:r>
            <a:r>
              <a:rPr lang="cs-CZ" altLang="cs-CZ"/>
              <a:t> v rozmezí 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0</a:t>
            </a:r>
            <a:r>
              <a:rPr lang="cs-CZ" altLang="cs-CZ"/>
              <a:t> až 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vel</a:t>
            </a:r>
            <a:r>
              <a:rPr lang="cs-CZ" altLang="cs-CZ" b="1" baseline="-25000">
                <a:solidFill>
                  <a:schemeClr val="folHlink"/>
                </a:solidFill>
                <a:latin typeface="Courier New" panose="02070309020205020404" pitchFamily="49" charset="0"/>
              </a:rPr>
              <a:t>2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–1</a:t>
            </a:r>
            <a:endParaRPr lang="cs-CZ" alt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datum 3">
            <a:extLst>
              <a:ext uri="{FF2B5EF4-FFF2-40B4-BE49-F238E27FC236}">
                <a16:creationId xmlns:a16="http://schemas.microsoft.com/office/drawing/2014/main" id="{9C4ED1FD-7D49-448B-98C8-3EE0017DF12B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F3536A9-5008-4C29-9ED9-89AB43D7C6EC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2020-12-07</a:t>
            </a:fld>
            <a:endParaRPr lang="en-CA" altLang="cs-CZ" sz="1400"/>
          </a:p>
        </p:txBody>
      </p:sp>
      <p:sp>
        <p:nvSpPr>
          <p:cNvPr id="8195" name="Zástupný symbol pro číslo snímku 5">
            <a:extLst>
              <a:ext uri="{FF2B5EF4-FFF2-40B4-BE49-F238E27FC236}">
                <a16:creationId xmlns:a16="http://schemas.microsoft.com/office/drawing/2014/main" id="{FE34B2C8-A8ED-4C3D-9FA8-DA888AA81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ED9B840-99EB-4B4A-A5F5-8A5F2292915D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CA" altLang="cs-CZ" sz="1400"/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5ED45BB5-4226-4ACE-8D10-249664C84F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620000" cy="658813"/>
          </a:xfrm>
        </p:spPr>
        <p:txBody>
          <a:bodyPr/>
          <a:lstStyle/>
          <a:p>
            <a:r>
              <a:rPr lang="cs-CZ" altLang="cs-CZ"/>
              <a:t>Vícerozměrná pole (3)</a:t>
            </a:r>
          </a:p>
        </p:txBody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938995D6-7E8D-4913-B4F0-226AFDB678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82000" cy="1981200"/>
          </a:xfrm>
        </p:spPr>
        <p:txBody>
          <a:bodyPr/>
          <a:lstStyle/>
          <a:p>
            <a:r>
              <a:rPr lang="cs-CZ" altLang="cs-CZ"/>
              <a:t>Příklad:</a:t>
            </a:r>
            <a:br>
              <a:rPr lang="cs-CZ" altLang="cs-CZ"/>
            </a:b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double</a:t>
            </a:r>
            <a:r>
              <a:rPr lang="cs-CZ" altLang="cs-CZ" b="1">
                <a:latin typeface="Courier New" panose="02070309020205020404" pitchFamily="49" charset="0"/>
              </a:rPr>
              <a:t> </a:t>
            </a:r>
            <a:r>
              <a:rPr lang="en-US" altLang="cs-CZ" b="1">
                <a:latin typeface="Courier New" panose="02070309020205020404" pitchFamily="49" charset="0"/>
              </a:rPr>
              <a:t>a[4][5];</a:t>
            </a:r>
            <a:br>
              <a:rPr lang="en-US" altLang="cs-CZ" b="1">
                <a:latin typeface="Courier New" panose="02070309020205020404" pitchFamily="49" charset="0"/>
              </a:rPr>
            </a:br>
            <a:r>
              <a:rPr lang="cs-CZ" altLang="cs-CZ"/>
              <a:t>definuje dvourozměrné pole (matici) </a:t>
            </a:r>
            <a:r>
              <a:rPr lang="cs-CZ" altLang="cs-CZ" b="1">
                <a:latin typeface="Courier New" panose="02070309020205020404" pitchFamily="49" charset="0"/>
              </a:rPr>
              <a:t>a</a:t>
            </a:r>
            <a:r>
              <a:rPr lang="cs-CZ" altLang="cs-CZ"/>
              <a:t> se 4 řád-ky a 5 sloupci, jehož prvky jsou typu 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double</a:t>
            </a:r>
          </a:p>
        </p:txBody>
      </p:sp>
      <p:graphicFrame>
        <p:nvGraphicFramePr>
          <p:cNvPr id="8198" name="Object 35">
            <a:extLst>
              <a:ext uri="{FF2B5EF4-FFF2-40B4-BE49-F238E27FC236}">
                <a16:creationId xmlns:a16="http://schemas.microsoft.com/office/drawing/2014/main" id="{9082BD6E-F6D4-477D-9F99-C05571A0632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38400" y="3505200"/>
          <a:ext cx="4114800" cy="2306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1" name="Rovnice" r:id="rId3" imgW="1630609" imgH="899286" progId="Equation.3">
                  <p:embed/>
                </p:oleObj>
              </mc:Choice>
              <mc:Fallback>
                <p:oleObj name="Rovnice" r:id="rId3" imgW="1630609" imgH="899286" progId="Equation.3">
                  <p:embed/>
                  <p:pic>
                    <p:nvPicPr>
                      <p:cNvPr id="8198" name="Object 35">
                        <a:extLst>
                          <a:ext uri="{FF2B5EF4-FFF2-40B4-BE49-F238E27FC236}">
                            <a16:creationId xmlns:a16="http://schemas.microsoft.com/office/drawing/2014/main" id="{9082BD6E-F6D4-477D-9F99-C05571A0632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3505200"/>
                        <a:ext cx="4114800" cy="2306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datum 3">
            <a:extLst>
              <a:ext uri="{FF2B5EF4-FFF2-40B4-BE49-F238E27FC236}">
                <a16:creationId xmlns:a16="http://schemas.microsoft.com/office/drawing/2014/main" id="{1A84A8C3-7929-4317-9567-57B8869B4F14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4F670DF-FA18-4412-945C-2C71E84CFEE7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2020-12-07</a:t>
            </a:fld>
            <a:endParaRPr lang="en-CA" altLang="cs-CZ" sz="1400"/>
          </a:p>
        </p:txBody>
      </p:sp>
      <p:sp>
        <p:nvSpPr>
          <p:cNvPr id="9219" name="Zástupný symbol pro číslo snímku 5">
            <a:extLst>
              <a:ext uri="{FF2B5EF4-FFF2-40B4-BE49-F238E27FC236}">
                <a16:creationId xmlns:a16="http://schemas.microsoft.com/office/drawing/2014/main" id="{B089E230-345B-49D5-B18F-01BF81A04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C8A6891-AC6D-43BC-9324-43C36D30818B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CA" altLang="cs-CZ" sz="1400"/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21815215-3BF4-442D-AEF0-510D8FCAD3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543800" cy="658813"/>
          </a:xfrm>
        </p:spPr>
        <p:txBody>
          <a:bodyPr/>
          <a:lstStyle/>
          <a:p>
            <a:r>
              <a:rPr lang="cs-CZ" altLang="cs-CZ"/>
              <a:t>Vícerozměrná pole (4)</a:t>
            </a:r>
          </a:p>
        </p:txBody>
      </p:sp>
      <p:sp>
        <p:nvSpPr>
          <p:cNvPr id="9221" name="Rectangle 3">
            <a:extLst>
              <a:ext uri="{FF2B5EF4-FFF2-40B4-BE49-F238E27FC236}">
                <a16:creationId xmlns:a16="http://schemas.microsoft.com/office/drawing/2014/main" id="{C44755AF-BB6E-43FB-88D9-F9CA3D69CD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8001000" cy="4800600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Zpřístupnění jednoho prvku ve dvourozměr-ném poli:</a:t>
            </a:r>
            <a:br>
              <a:rPr lang="cs-CZ" altLang="cs-CZ"/>
            </a:br>
            <a:r>
              <a:rPr lang="cs-CZ" altLang="cs-CZ" b="1">
                <a:latin typeface="Courier New" panose="02070309020205020404" pitchFamily="49" charset="0"/>
              </a:rPr>
              <a:t>idPole</a:t>
            </a:r>
            <a:r>
              <a:rPr lang="en-US" altLang="cs-CZ" b="1">
                <a:latin typeface="Courier New" panose="02070309020205020404" pitchFamily="49" charset="0"/>
              </a:rPr>
              <a:t>[</a:t>
            </a:r>
            <a:r>
              <a:rPr lang="cs-CZ" altLang="cs-CZ" b="1">
                <a:latin typeface="Courier New" panose="02070309020205020404" pitchFamily="49" charset="0"/>
              </a:rPr>
              <a:t>výraz</a:t>
            </a:r>
            <a:r>
              <a:rPr lang="cs-CZ" altLang="cs-CZ" b="1" baseline="-25000">
                <a:latin typeface="Courier New" panose="02070309020205020404" pitchFamily="49" charset="0"/>
              </a:rPr>
              <a:t>1</a:t>
            </a:r>
            <a:r>
              <a:rPr lang="en-US" altLang="cs-CZ" b="1">
                <a:latin typeface="Courier New" panose="02070309020205020404" pitchFamily="49" charset="0"/>
              </a:rPr>
              <a:t>][v</a:t>
            </a:r>
            <a:r>
              <a:rPr lang="cs-CZ" altLang="cs-CZ" b="1">
                <a:latin typeface="Courier New" panose="02070309020205020404" pitchFamily="49" charset="0"/>
              </a:rPr>
              <a:t>ýraz</a:t>
            </a:r>
            <a:r>
              <a:rPr lang="cs-CZ" altLang="cs-CZ" b="1" baseline="-25000">
                <a:latin typeface="Courier New" panose="02070309020205020404" pitchFamily="49" charset="0"/>
              </a:rPr>
              <a:t>2</a:t>
            </a:r>
            <a:r>
              <a:rPr lang="en-US" altLang="cs-CZ" b="1">
                <a:latin typeface="Courier New" panose="02070309020205020404" pitchFamily="49" charset="0"/>
              </a:rPr>
              <a:t>]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en-US" altLang="cs-CZ" b="1">
                <a:latin typeface="Courier New" panose="02070309020205020404" pitchFamily="49" charset="0"/>
              </a:rPr>
              <a:t>idPole:</a:t>
            </a:r>
          </a:p>
          <a:p>
            <a:pPr lvl="2"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identifikátor proměnné typu pole</a:t>
            </a:r>
            <a:endParaRPr lang="en-US" altLang="cs-CZ"/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cs-CZ" altLang="cs-CZ" b="1">
                <a:latin typeface="Courier New" panose="02070309020205020404" pitchFamily="49" charset="0"/>
              </a:rPr>
              <a:t>výraz</a:t>
            </a:r>
            <a:r>
              <a:rPr lang="cs-CZ" altLang="cs-CZ" b="1" baseline="-25000">
                <a:latin typeface="Courier New" panose="02070309020205020404" pitchFamily="49" charset="0"/>
              </a:rPr>
              <a:t>1</a:t>
            </a:r>
            <a:r>
              <a:rPr lang="en-US" altLang="cs-CZ" b="1">
                <a:latin typeface="Courier New" panose="02070309020205020404" pitchFamily="49" charset="0"/>
              </a:rPr>
              <a:t>:</a:t>
            </a:r>
            <a:endParaRPr lang="cs-CZ" altLang="cs-CZ" b="1">
              <a:latin typeface="Courier New" panose="02070309020205020404" pitchFamily="49" charset="0"/>
            </a:endParaRPr>
          </a:p>
          <a:p>
            <a:pPr lvl="2"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výraz, jehož vyhodnocením je dán </a:t>
            </a:r>
            <a:r>
              <a:rPr lang="cs-CZ" altLang="cs-CZ">
                <a:solidFill>
                  <a:schemeClr val="folHlink"/>
                </a:solidFill>
              </a:rPr>
              <a:t>index řádku</a:t>
            </a:r>
            <a:r>
              <a:rPr lang="cs-CZ" altLang="cs-CZ"/>
              <a:t>,</a:t>
            </a:r>
            <a:r>
              <a:rPr lang="cs-CZ" altLang="cs-CZ">
                <a:solidFill>
                  <a:schemeClr val="folHlink"/>
                </a:solidFill>
              </a:rPr>
              <a:t> </a:t>
            </a:r>
            <a:r>
              <a:rPr lang="cs-CZ" altLang="cs-CZ"/>
              <a:t>na němž se nachází zpřístupňovaný prvek</a:t>
            </a:r>
            <a:r>
              <a:rPr lang="cs-CZ" altLang="cs-CZ">
                <a:solidFill>
                  <a:schemeClr val="folHlink"/>
                </a:solidFill>
              </a:rPr>
              <a:t> 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cs-CZ" altLang="cs-CZ" b="1">
                <a:latin typeface="Courier New" panose="02070309020205020404" pitchFamily="49" charset="0"/>
              </a:rPr>
              <a:t>výraz</a:t>
            </a:r>
            <a:r>
              <a:rPr lang="cs-CZ" altLang="cs-CZ" b="1" baseline="-25000">
                <a:latin typeface="Courier New" panose="02070309020205020404" pitchFamily="49" charset="0"/>
              </a:rPr>
              <a:t>2</a:t>
            </a:r>
            <a:r>
              <a:rPr lang="en-US" altLang="cs-CZ" b="1">
                <a:latin typeface="Courier New" panose="02070309020205020404" pitchFamily="49" charset="0"/>
              </a:rPr>
              <a:t>:</a:t>
            </a:r>
            <a:endParaRPr lang="cs-CZ" altLang="cs-CZ" b="1">
              <a:latin typeface="Courier New" panose="02070309020205020404" pitchFamily="49" charset="0"/>
            </a:endParaRPr>
          </a:p>
          <a:p>
            <a:pPr lvl="2"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výraz, jehož vyhodnocením je dán </a:t>
            </a:r>
            <a:r>
              <a:rPr lang="cs-CZ" altLang="cs-CZ">
                <a:solidFill>
                  <a:schemeClr val="folHlink"/>
                </a:solidFill>
              </a:rPr>
              <a:t>index sloupce</a:t>
            </a:r>
            <a:r>
              <a:rPr lang="cs-CZ" altLang="cs-CZ"/>
              <a:t>,</a:t>
            </a:r>
            <a:r>
              <a:rPr lang="cs-CZ" altLang="cs-CZ">
                <a:solidFill>
                  <a:schemeClr val="folHlink"/>
                </a:solidFill>
              </a:rPr>
              <a:t> </a:t>
            </a:r>
            <a:br>
              <a:rPr lang="cs-CZ" altLang="cs-CZ"/>
            </a:br>
            <a:r>
              <a:rPr lang="cs-CZ" altLang="cs-CZ"/>
              <a:t>v němž se nachází zpřístupňovaný prvek</a:t>
            </a:r>
            <a:r>
              <a:rPr lang="cs-CZ" altLang="cs-CZ">
                <a:solidFill>
                  <a:schemeClr val="folHlink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datum 3">
            <a:extLst>
              <a:ext uri="{FF2B5EF4-FFF2-40B4-BE49-F238E27FC236}">
                <a16:creationId xmlns:a16="http://schemas.microsoft.com/office/drawing/2014/main" id="{E76A0657-A6CC-45B8-9891-97D7CDBC2C8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DB3B0C6-F3A5-43DD-8C49-0013EE87A5D9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2020-12-07</a:t>
            </a:fld>
            <a:endParaRPr lang="en-CA" altLang="cs-CZ" sz="1400"/>
          </a:p>
        </p:txBody>
      </p:sp>
      <p:sp>
        <p:nvSpPr>
          <p:cNvPr id="10243" name="Zástupný symbol pro číslo snímku 5">
            <a:extLst>
              <a:ext uri="{FF2B5EF4-FFF2-40B4-BE49-F238E27FC236}">
                <a16:creationId xmlns:a16="http://schemas.microsoft.com/office/drawing/2014/main" id="{D40B56D2-7478-4AC5-9A16-E01D21673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674EB18-A0C6-4241-B877-838370C12FA2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CA" altLang="cs-CZ" sz="1400"/>
          </a:p>
        </p:txBody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C36C1D14-DBC8-4854-8086-D63A3A93E6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543800" cy="658813"/>
          </a:xfrm>
        </p:spPr>
        <p:txBody>
          <a:bodyPr/>
          <a:lstStyle/>
          <a:p>
            <a:r>
              <a:rPr lang="cs-CZ" altLang="cs-CZ"/>
              <a:t>Vícerozměrná pole (5)</a:t>
            </a:r>
          </a:p>
        </p:txBody>
      </p:sp>
      <p:sp>
        <p:nvSpPr>
          <p:cNvPr id="10245" name="Rectangle 3">
            <a:extLst>
              <a:ext uri="{FF2B5EF4-FFF2-40B4-BE49-F238E27FC236}">
                <a16:creationId xmlns:a16="http://schemas.microsoft.com/office/drawing/2014/main" id="{9FA1739A-531B-489A-9CEE-034C99B30B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001000" cy="4724400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Příklad:</a:t>
            </a:r>
            <a:br>
              <a:rPr lang="cs-CZ" altLang="cs-CZ"/>
            </a:br>
            <a:r>
              <a:rPr lang="cs-CZ" altLang="cs-CZ" b="1">
                <a:latin typeface="Courier New" panose="02070309020205020404" pitchFamily="49" charset="0"/>
              </a:rPr>
              <a:t>a</a:t>
            </a:r>
            <a:r>
              <a:rPr lang="en-US" altLang="cs-CZ" b="1">
                <a:latin typeface="Courier New" panose="02070309020205020404" pitchFamily="49" charset="0"/>
              </a:rPr>
              <a:t>[2][3]</a:t>
            </a:r>
            <a:br>
              <a:rPr lang="en-US" altLang="cs-CZ"/>
            </a:br>
            <a:r>
              <a:rPr lang="cs-CZ" altLang="cs-CZ"/>
              <a:t>zpřístupní prvek, který se nachází na </a:t>
            </a:r>
            <a:r>
              <a:rPr lang="cs-CZ" altLang="cs-CZ">
                <a:solidFill>
                  <a:schemeClr val="folHlink"/>
                </a:solidFill>
              </a:rPr>
              <a:t>řádku </a:t>
            </a:r>
            <a:br>
              <a:rPr lang="cs-CZ" altLang="cs-CZ">
                <a:solidFill>
                  <a:schemeClr val="folHlink"/>
                </a:solidFill>
              </a:rPr>
            </a:br>
            <a:r>
              <a:rPr lang="cs-CZ" altLang="cs-CZ">
                <a:solidFill>
                  <a:schemeClr val="folHlink"/>
                </a:solidFill>
              </a:rPr>
              <a:t>s indexem 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2</a:t>
            </a:r>
            <a:r>
              <a:rPr lang="cs-CZ" altLang="cs-CZ"/>
              <a:t> a ve </a:t>
            </a:r>
            <a:r>
              <a:rPr lang="cs-CZ" altLang="cs-CZ">
                <a:solidFill>
                  <a:schemeClr val="folHlink"/>
                </a:solidFill>
              </a:rPr>
              <a:t>sloupci s</a:t>
            </a:r>
            <a:r>
              <a:rPr lang="cs-CZ" altLang="cs-CZ"/>
              <a:t> </a:t>
            </a:r>
            <a:r>
              <a:rPr lang="cs-CZ" altLang="cs-CZ">
                <a:solidFill>
                  <a:schemeClr val="folHlink"/>
                </a:solidFill>
              </a:rPr>
              <a:t>indexem 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3</a:t>
            </a:r>
          </a:p>
          <a:p>
            <a:pPr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Poznámka: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cs-CZ" altLang="cs-CZ">
                <a:solidFill>
                  <a:schemeClr val="folHlink"/>
                </a:solidFill>
              </a:rPr>
              <a:t>dvourozměrné</a:t>
            </a:r>
            <a:r>
              <a:rPr lang="cs-CZ" altLang="cs-CZ"/>
              <a:t> (</a:t>
            </a:r>
            <a:r>
              <a:rPr lang="cs-CZ" altLang="cs-CZ">
                <a:solidFill>
                  <a:schemeClr val="folHlink"/>
                </a:solidFill>
              </a:rPr>
              <a:t>vícerozměrné</a:t>
            </a:r>
            <a:r>
              <a:rPr lang="cs-CZ" altLang="cs-CZ"/>
              <a:t>) </a:t>
            </a:r>
            <a:r>
              <a:rPr lang="cs-CZ" altLang="cs-CZ">
                <a:solidFill>
                  <a:schemeClr val="folHlink"/>
                </a:solidFill>
              </a:rPr>
              <a:t>pole</a:t>
            </a:r>
            <a:r>
              <a:rPr lang="cs-CZ" altLang="cs-CZ"/>
              <a:t> se do operač-ní paměti </a:t>
            </a:r>
            <a:r>
              <a:rPr lang="cs-CZ" altLang="cs-CZ">
                <a:solidFill>
                  <a:schemeClr val="folHlink"/>
                </a:solidFill>
              </a:rPr>
              <a:t>ukládá po řádcích</a:t>
            </a:r>
            <a:r>
              <a:rPr lang="cs-CZ" altLang="cs-CZ"/>
              <a:t> (poslední index se mění nejrychleji)</a:t>
            </a:r>
          </a:p>
          <a:p>
            <a:pPr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Definice dvourozměrného pole může být spo-jena i s inicializací jeho prvků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datum 3">
            <a:extLst>
              <a:ext uri="{FF2B5EF4-FFF2-40B4-BE49-F238E27FC236}">
                <a16:creationId xmlns:a16="http://schemas.microsoft.com/office/drawing/2014/main" id="{1B0B8DA2-FBE7-404F-B86A-04D7166F311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C2F2C69-AAE5-4F45-86A2-AFD385C02953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2020-12-07</a:t>
            </a:fld>
            <a:endParaRPr lang="en-CA" altLang="cs-CZ" sz="1400"/>
          </a:p>
        </p:txBody>
      </p:sp>
      <p:sp>
        <p:nvSpPr>
          <p:cNvPr id="11267" name="Zástupný symbol pro číslo snímku 5">
            <a:extLst>
              <a:ext uri="{FF2B5EF4-FFF2-40B4-BE49-F238E27FC236}">
                <a16:creationId xmlns:a16="http://schemas.microsoft.com/office/drawing/2014/main" id="{2103E145-503C-431F-BB90-FB4DD8009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EAE97B6-9FB5-4F48-9FAB-DEC372675BC3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CA" altLang="cs-CZ" sz="1400"/>
          </a:p>
        </p:txBody>
      </p:sp>
      <p:sp>
        <p:nvSpPr>
          <p:cNvPr id="11268" name="Rectangle 2">
            <a:extLst>
              <a:ext uri="{FF2B5EF4-FFF2-40B4-BE49-F238E27FC236}">
                <a16:creationId xmlns:a16="http://schemas.microsoft.com/office/drawing/2014/main" id="{662C1E44-5C3F-4F58-A9F4-149499D2DD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543800" cy="658813"/>
          </a:xfrm>
        </p:spPr>
        <p:txBody>
          <a:bodyPr/>
          <a:lstStyle/>
          <a:p>
            <a:r>
              <a:rPr lang="cs-CZ" altLang="cs-CZ"/>
              <a:t>Vícerozměrná pole (6)</a:t>
            </a:r>
          </a:p>
        </p:txBody>
      </p:sp>
      <p:sp>
        <p:nvSpPr>
          <p:cNvPr id="11269" name="Rectangle 3">
            <a:extLst>
              <a:ext uri="{FF2B5EF4-FFF2-40B4-BE49-F238E27FC236}">
                <a16:creationId xmlns:a16="http://schemas.microsoft.com/office/drawing/2014/main" id="{7D9645C5-6F65-4548-9BD3-F755D7BB8E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990600"/>
            <a:ext cx="8001000" cy="5257800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Příklad:</a:t>
            </a:r>
            <a:br>
              <a:rPr lang="cs-CZ" altLang="cs-CZ"/>
            </a:b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int</a:t>
            </a:r>
            <a:r>
              <a:rPr lang="cs-CZ" altLang="cs-CZ" b="1">
                <a:latin typeface="Courier New" panose="02070309020205020404" pitchFamily="49" charset="0"/>
              </a:rPr>
              <a:t> matice</a:t>
            </a:r>
            <a:r>
              <a:rPr lang="en-US" altLang="cs-CZ" b="1">
                <a:latin typeface="Courier New" panose="02070309020205020404" pitchFamily="49" charset="0"/>
              </a:rPr>
              <a:t>[3][4]=</a:t>
            </a:r>
            <a:br>
              <a:rPr lang="en-US" altLang="cs-CZ" b="1">
                <a:latin typeface="Courier New" panose="02070309020205020404" pitchFamily="49" charset="0"/>
              </a:rPr>
            </a:br>
            <a:r>
              <a:rPr lang="en-US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{</a:t>
            </a:r>
            <a:br>
              <a:rPr lang="en-US" altLang="cs-CZ" b="1">
                <a:latin typeface="Courier New" panose="02070309020205020404" pitchFamily="49" charset="0"/>
              </a:rPr>
            </a:br>
            <a:r>
              <a:rPr lang="en-US" altLang="cs-CZ" b="1">
                <a:latin typeface="Courier New" panose="02070309020205020404" pitchFamily="49" charset="0"/>
              </a:rPr>
              <a:t>  </a:t>
            </a:r>
            <a:r>
              <a:rPr lang="en-US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{</a:t>
            </a:r>
            <a:r>
              <a:rPr lang="en-US" altLang="cs-CZ" b="1">
                <a:latin typeface="Courier New" panose="02070309020205020404" pitchFamily="49" charset="0"/>
              </a:rPr>
              <a:t>10, 12, 1, 0</a:t>
            </a:r>
            <a:r>
              <a:rPr lang="en-US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  <a:r>
              <a:rPr lang="en-US" altLang="cs-CZ" b="1">
                <a:latin typeface="Courier New" panose="02070309020205020404" pitchFamily="49" charset="0"/>
              </a:rPr>
              <a:t>,</a:t>
            </a:r>
            <a:br>
              <a:rPr lang="en-US" altLang="cs-CZ" b="1">
                <a:latin typeface="Courier New" panose="02070309020205020404" pitchFamily="49" charset="0"/>
              </a:rPr>
            </a:br>
            <a:r>
              <a:rPr lang="en-US" altLang="cs-CZ" b="1">
                <a:latin typeface="Courier New" panose="02070309020205020404" pitchFamily="49" charset="0"/>
              </a:rPr>
              <a:t>  </a:t>
            </a:r>
            <a:r>
              <a:rPr lang="en-US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{</a:t>
            </a:r>
            <a:r>
              <a:rPr lang="en-US" altLang="cs-CZ" b="1">
                <a:latin typeface="Courier New" panose="02070309020205020404" pitchFamily="49" charset="0"/>
              </a:rPr>
              <a:t>-5, 8, 20, 1</a:t>
            </a:r>
            <a:r>
              <a:rPr lang="en-US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  <a:r>
              <a:rPr lang="en-US" altLang="cs-CZ" b="1">
                <a:latin typeface="Courier New" panose="02070309020205020404" pitchFamily="49" charset="0"/>
              </a:rPr>
              <a:t>,</a:t>
            </a:r>
            <a:br>
              <a:rPr lang="en-US" altLang="cs-CZ" b="1">
                <a:latin typeface="Courier New" panose="02070309020205020404" pitchFamily="49" charset="0"/>
              </a:rPr>
            </a:br>
            <a:r>
              <a:rPr lang="en-US" altLang="cs-CZ" b="1">
                <a:latin typeface="Courier New" panose="02070309020205020404" pitchFamily="49" charset="0"/>
              </a:rPr>
              <a:t>  </a:t>
            </a:r>
            <a:r>
              <a:rPr lang="en-US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{</a:t>
            </a:r>
            <a:r>
              <a:rPr lang="en-US" altLang="cs-CZ" b="1">
                <a:latin typeface="Courier New" panose="02070309020205020404" pitchFamily="49" charset="0"/>
              </a:rPr>
              <a:t>-6, -8, 15, 9</a:t>
            </a:r>
            <a:r>
              <a:rPr lang="en-US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  <a:br>
              <a:rPr lang="en-US" altLang="cs-CZ" b="1">
                <a:latin typeface="Courier New" panose="02070309020205020404" pitchFamily="49" charset="0"/>
              </a:rPr>
            </a:br>
            <a:r>
              <a:rPr lang="en-US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  <a:r>
              <a:rPr lang="cs-CZ" altLang="cs-CZ" b="1">
                <a:latin typeface="Courier New" panose="02070309020205020404" pitchFamily="49" charset="0"/>
              </a:rPr>
              <a:t>;</a:t>
            </a:r>
            <a:endParaRPr lang="en-US" altLang="cs-CZ" b="1">
              <a:latin typeface="Courier New" panose="02070309020205020404" pitchFamily="49" charset="0"/>
            </a:endParaRPr>
          </a:p>
          <a:p>
            <a:pPr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Definuje dvourozměrné pole </a:t>
            </a:r>
            <a:r>
              <a:rPr lang="cs-CZ" altLang="cs-CZ" b="1">
                <a:latin typeface="Courier New" panose="02070309020205020404" pitchFamily="49" charset="0"/>
              </a:rPr>
              <a:t>matice</a:t>
            </a:r>
            <a:r>
              <a:rPr lang="cs-CZ" altLang="cs-CZ"/>
              <a:t>, které má: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cs-CZ" altLang="cs-CZ">
                <a:solidFill>
                  <a:schemeClr val="folHlink"/>
                </a:solidFill>
              </a:rPr>
              <a:t>3 řádky</a:t>
            </a:r>
            <a:r>
              <a:rPr lang="en-US" altLang="cs-CZ"/>
              <a:t> (</a:t>
            </a:r>
            <a:r>
              <a:rPr lang="cs-CZ" altLang="cs-CZ"/>
              <a:t>indexované v rozmezí 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0</a:t>
            </a:r>
            <a:r>
              <a:rPr lang="cs-CZ" altLang="cs-CZ"/>
              <a:t> až 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2</a:t>
            </a:r>
            <a:r>
              <a:rPr lang="cs-CZ" altLang="cs-CZ"/>
              <a:t>) 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cs-CZ" altLang="cs-CZ">
                <a:solidFill>
                  <a:schemeClr val="folHlink"/>
                </a:solidFill>
              </a:rPr>
              <a:t>4 sloupce</a:t>
            </a:r>
            <a:r>
              <a:rPr lang="cs-CZ" altLang="cs-CZ"/>
              <a:t> (indexované v rozmezí 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0</a:t>
            </a:r>
            <a:r>
              <a:rPr lang="cs-CZ" altLang="cs-CZ"/>
              <a:t> až 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3</a:t>
            </a:r>
            <a:r>
              <a:rPr lang="cs-CZ" altLang="cs-CZ"/>
              <a:t>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datum 3">
            <a:extLst>
              <a:ext uri="{FF2B5EF4-FFF2-40B4-BE49-F238E27FC236}">
                <a16:creationId xmlns:a16="http://schemas.microsoft.com/office/drawing/2014/main" id="{A68F1486-B045-46F8-823C-5FC9559D818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D593220-98F8-4E3E-A3D2-65EA1DDD776B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2020-12-07</a:t>
            </a:fld>
            <a:endParaRPr lang="en-CA" altLang="cs-CZ" sz="1400"/>
          </a:p>
        </p:txBody>
      </p:sp>
      <p:sp>
        <p:nvSpPr>
          <p:cNvPr id="7171" name="Zástupný symbol pro číslo snímku 5">
            <a:extLst>
              <a:ext uri="{FF2B5EF4-FFF2-40B4-BE49-F238E27FC236}">
                <a16:creationId xmlns:a16="http://schemas.microsoft.com/office/drawing/2014/main" id="{2EEDEDBF-4869-4515-B8DE-E07DA160E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5E93263-FACD-451A-B750-664A624A6059}" type="slidenum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CA" altLang="cs-CZ" sz="1400"/>
          </a:p>
        </p:txBody>
      </p:sp>
      <p:sp>
        <p:nvSpPr>
          <p:cNvPr id="7172" name="Rectangle 2">
            <a:extLst>
              <a:ext uri="{FF2B5EF4-FFF2-40B4-BE49-F238E27FC236}">
                <a16:creationId xmlns:a16="http://schemas.microsoft.com/office/drawing/2014/main" id="{78A2244F-4AB7-4186-B3C8-730DD697E5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22263"/>
            <a:ext cx="7772400" cy="838200"/>
          </a:xfrm>
        </p:spPr>
        <p:txBody>
          <a:bodyPr/>
          <a:lstStyle/>
          <a:p>
            <a:r>
              <a:rPr lang="cs-CZ" altLang="cs-CZ"/>
              <a:t>Metoda Insert sort (2)</a:t>
            </a:r>
          </a:p>
        </p:txBody>
      </p:sp>
      <p:sp>
        <p:nvSpPr>
          <p:cNvPr id="52" name="Rectangle 3">
            <a:extLst>
              <a:ext uri="{FF2B5EF4-FFF2-40B4-BE49-F238E27FC236}">
                <a16:creationId xmlns:a16="http://schemas.microsoft.com/office/drawing/2014/main" id="{6FA43AFC-73B3-46D8-9BDD-8A431CAC17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268413"/>
            <a:ext cx="8001000" cy="4860925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cs-CZ" altLang="cs-CZ" kern="0" dirty="0"/>
              <a:t>prvky, před něž je zařazovaný prvek umisťován se posouvají vždy na následující pozici</a:t>
            </a:r>
          </a:p>
          <a:p>
            <a:pPr>
              <a:defRPr/>
            </a:pPr>
            <a:r>
              <a:rPr lang="cs-CZ" altLang="cs-CZ" kern="0" dirty="0"/>
              <a:t>Po zařazení posledního prvku je zaručeno, že celá posloupnost je seřazena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datum 3">
            <a:extLst>
              <a:ext uri="{FF2B5EF4-FFF2-40B4-BE49-F238E27FC236}">
                <a16:creationId xmlns:a16="http://schemas.microsoft.com/office/drawing/2014/main" id="{9A68C91F-E983-45F7-ACA7-3CC4D434678B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1D84CB-3124-49A1-BEAC-8853E5759B23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2020-12-07</a:t>
            </a:fld>
            <a:endParaRPr lang="en-CA" altLang="cs-CZ" sz="1400"/>
          </a:p>
        </p:txBody>
      </p:sp>
      <p:sp>
        <p:nvSpPr>
          <p:cNvPr id="12291" name="Zástupný symbol pro číslo snímku 5">
            <a:extLst>
              <a:ext uri="{FF2B5EF4-FFF2-40B4-BE49-F238E27FC236}">
                <a16:creationId xmlns:a16="http://schemas.microsoft.com/office/drawing/2014/main" id="{AE6EEC48-92B5-4F6A-BA18-97273C9D4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35FD26E-D1E7-416E-B837-D8A32A9C1396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CA" altLang="cs-CZ" sz="1400"/>
          </a:p>
        </p:txBody>
      </p:sp>
      <p:sp>
        <p:nvSpPr>
          <p:cNvPr id="12292" name="Rectangle 2">
            <a:extLst>
              <a:ext uri="{FF2B5EF4-FFF2-40B4-BE49-F238E27FC236}">
                <a16:creationId xmlns:a16="http://schemas.microsoft.com/office/drawing/2014/main" id="{2E86CBD0-9A6F-4054-8DDC-605DFF2DD7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484188"/>
            <a:ext cx="7543800" cy="658812"/>
          </a:xfrm>
        </p:spPr>
        <p:txBody>
          <a:bodyPr/>
          <a:lstStyle/>
          <a:p>
            <a:r>
              <a:rPr lang="cs-CZ" altLang="cs-CZ"/>
              <a:t>Vícerozměrná pole (7)</a:t>
            </a:r>
          </a:p>
        </p:txBody>
      </p:sp>
      <p:sp>
        <p:nvSpPr>
          <p:cNvPr id="12293" name="Rectangle 3">
            <a:extLst>
              <a:ext uri="{FF2B5EF4-FFF2-40B4-BE49-F238E27FC236}">
                <a16:creationId xmlns:a16="http://schemas.microsoft.com/office/drawing/2014/main" id="{4DC11509-0397-44C5-8BA5-1CEFEBDC3D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4876800"/>
            <a:ext cx="8001000" cy="1143000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Zápis </a:t>
            </a:r>
            <a:r>
              <a:rPr lang="cs-CZ" altLang="cs-CZ" b="1">
                <a:latin typeface="Courier New" panose="02070309020205020404" pitchFamily="49" charset="0"/>
              </a:rPr>
              <a:t>matice</a:t>
            </a:r>
            <a:r>
              <a:rPr lang="en-US" altLang="cs-CZ" b="1">
                <a:latin typeface="Courier New" panose="02070309020205020404" pitchFamily="49" charset="0"/>
              </a:rPr>
              <a:t>[1][2]</a:t>
            </a:r>
            <a:r>
              <a:rPr lang="en-US" altLang="cs-CZ"/>
              <a:t> </a:t>
            </a:r>
            <a:r>
              <a:rPr lang="cs-CZ" altLang="cs-CZ"/>
              <a:t>zpřístupní prvek </a:t>
            </a:r>
            <a:br>
              <a:rPr lang="cs-CZ" altLang="cs-CZ"/>
            </a:br>
            <a:r>
              <a:rPr lang="cs-CZ" altLang="cs-CZ"/>
              <a:t>s hodnotou </a:t>
            </a:r>
            <a:r>
              <a:rPr lang="cs-CZ" altLang="cs-CZ" b="1">
                <a:latin typeface="Courier New" panose="02070309020205020404" pitchFamily="49" charset="0"/>
              </a:rPr>
              <a:t>20</a:t>
            </a:r>
          </a:p>
        </p:txBody>
      </p:sp>
      <p:sp>
        <p:nvSpPr>
          <p:cNvPr id="12294" name="Rectangle 4">
            <a:extLst>
              <a:ext uri="{FF2B5EF4-FFF2-40B4-BE49-F238E27FC236}">
                <a16:creationId xmlns:a16="http://schemas.microsoft.com/office/drawing/2014/main" id="{17E26302-A5E6-44EF-8361-08821FC206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22098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cs-CZ" sz="2400" b="1">
                <a:latin typeface="Courier New" panose="02070309020205020404" pitchFamily="49" charset="0"/>
              </a:rPr>
              <a:t>[0]</a:t>
            </a:r>
            <a:endParaRPr lang="cs-CZ" altLang="cs-CZ" sz="2400" b="1">
              <a:latin typeface="Courier New" panose="02070309020205020404" pitchFamily="49" charset="0"/>
            </a:endParaRPr>
          </a:p>
        </p:txBody>
      </p:sp>
      <p:sp>
        <p:nvSpPr>
          <p:cNvPr id="12295" name="Rectangle 5">
            <a:extLst>
              <a:ext uri="{FF2B5EF4-FFF2-40B4-BE49-F238E27FC236}">
                <a16:creationId xmlns:a16="http://schemas.microsoft.com/office/drawing/2014/main" id="{27EF1F47-4B4F-447B-8E14-6C574B1EEE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22098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Courier New" panose="02070309020205020404" pitchFamily="49" charset="0"/>
              </a:rPr>
              <a:t>10</a:t>
            </a:r>
          </a:p>
        </p:txBody>
      </p:sp>
      <p:sp>
        <p:nvSpPr>
          <p:cNvPr id="12296" name="Rectangle 6">
            <a:extLst>
              <a:ext uri="{FF2B5EF4-FFF2-40B4-BE49-F238E27FC236}">
                <a16:creationId xmlns:a16="http://schemas.microsoft.com/office/drawing/2014/main" id="{092CF0B9-B474-4830-BAB2-345EA4935B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22098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Courier New" panose="02070309020205020404" pitchFamily="49" charset="0"/>
              </a:rPr>
              <a:t>12</a:t>
            </a:r>
          </a:p>
        </p:txBody>
      </p:sp>
      <p:sp>
        <p:nvSpPr>
          <p:cNvPr id="12297" name="Rectangle 7">
            <a:extLst>
              <a:ext uri="{FF2B5EF4-FFF2-40B4-BE49-F238E27FC236}">
                <a16:creationId xmlns:a16="http://schemas.microsoft.com/office/drawing/2014/main" id="{26D30405-4B1E-49B6-865C-48E910EA7C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2098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Courier New" panose="02070309020205020404" pitchFamily="49" charset="0"/>
              </a:rPr>
              <a:t>1</a:t>
            </a:r>
          </a:p>
        </p:txBody>
      </p:sp>
      <p:sp>
        <p:nvSpPr>
          <p:cNvPr id="12298" name="Rectangle 8">
            <a:extLst>
              <a:ext uri="{FF2B5EF4-FFF2-40B4-BE49-F238E27FC236}">
                <a16:creationId xmlns:a16="http://schemas.microsoft.com/office/drawing/2014/main" id="{1C941288-0FA6-432C-AB8A-590198F714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26670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cs-CZ" sz="2400" b="1">
                <a:latin typeface="Courier New" panose="02070309020205020404" pitchFamily="49" charset="0"/>
              </a:rPr>
              <a:t>[1]</a:t>
            </a:r>
            <a:endParaRPr lang="cs-CZ" altLang="cs-CZ" sz="2400" b="1">
              <a:latin typeface="Courier New" panose="02070309020205020404" pitchFamily="49" charset="0"/>
            </a:endParaRPr>
          </a:p>
        </p:txBody>
      </p:sp>
      <p:sp>
        <p:nvSpPr>
          <p:cNvPr id="12299" name="Rectangle 9">
            <a:extLst>
              <a:ext uri="{FF2B5EF4-FFF2-40B4-BE49-F238E27FC236}">
                <a16:creationId xmlns:a16="http://schemas.microsoft.com/office/drawing/2014/main" id="{CB58A5CC-EB9D-4543-BA31-D50197BA32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26670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Courier New" panose="02070309020205020404" pitchFamily="49" charset="0"/>
              </a:rPr>
              <a:t>-5</a:t>
            </a:r>
          </a:p>
        </p:txBody>
      </p:sp>
      <p:sp>
        <p:nvSpPr>
          <p:cNvPr id="12300" name="Rectangle 10">
            <a:extLst>
              <a:ext uri="{FF2B5EF4-FFF2-40B4-BE49-F238E27FC236}">
                <a16:creationId xmlns:a16="http://schemas.microsoft.com/office/drawing/2014/main" id="{12C6CFA4-E2E1-4A6A-A46F-E2C8B3DD64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26670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Courier New" panose="02070309020205020404" pitchFamily="49" charset="0"/>
              </a:rPr>
              <a:t>8</a:t>
            </a:r>
          </a:p>
        </p:txBody>
      </p:sp>
      <p:sp>
        <p:nvSpPr>
          <p:cNvPr id="12301" name="Rectangle 11">
            <a:extLst>
              <a:ext uri="{FF2B5EF4-FFF2-40B4-BE49-F238E27FC236}">
                <a16:creationId xmlns:a16="http://schemas.microsoft.com/office/drawing/2014/main" id="{EF9D4DAE-9FFA-4CBB-95DF-9A60E9E848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6670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Courier New" panose="02070309020205020404" pitchFamily="49" charset="0"/>
              </a:rPr>
              <a:t>20</a:t>
            </a:r>
          </a:p>
        </p:txBody>
      </p:sp>
      <p:sp>
        <p:nvSpPr>
          <p:cNvPr id="12302" name="Rectangle 12">
            <a:extLst>
              <a:ext uri="{FF2B5EF4-FFF2-40B4-BE49-F238E27FC236}">
                <a16:creationId xmlns:a16="http://schemas.microsoft.com/office/drawing/2014/main" id="{8FF5347B-65F3-4327-B14B-ABE3BBA349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31242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cs-CZ" sz="2400" b="1">
                <a:latin typeface="Courier New" panose="02070309020205020404" pitchFamily="49" charset="0"/>
              </a:rPr>
              <a:t>[2]</a:t>
            </a:r>
            <a:endParaRPr lang="cs-CZ" altLang="cs-CZ" sz="2400" b="1">
              <a:latin typeface="Courier New" panose="02070309020205020404" pitchFamily="49" charset="0"/>
            </a:endParaRPr>
          </a:p>
        </p:txBody>
      </p:sp>
      <p:sp>
        <p:nvSpPr>
          <p:cNvPr id="12303" name="Rectangle 13">
            <a:extLst>
              <a:ext uri="{FF2B5EF4-FFF2-40B4-BE49-F238E27FC236}">
                <a16:creationId xmlns:a16="http://schemas.microsoft.com/office/drawing/2014/main" id="{965BC62B-9528-434D-BEA0-E841F19710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31242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Courier New" panose="02070309020205020404" pitchFamily="49" charset="0"/>
              </a:rPr>
              <a:t>-6</a:t>
            </a:r>
          </a:p>
        </p:txBody>
      </p:sp>
      <p:sp>
        <p:nvSpPr>
          <p:cNvPr id="12304" name="Rectangle 14">
            <a:extLst>
              <a:ext uri="{FF2B5EF4-FFF2-40B4-BE49-F238E27FC236}">
                <a16:creationId xmlns:a16="http://schemas.microsoft.com/office/drawing/2014/main" id="{5D9C48DA-94F8-468E-9C3F-D8A072115A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31242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Courier New" panose="02070309020205020404" pitchFamily="49" charset="0"/>
              </a:rPr>
              <a:t>-8</a:t>
            </a:r>
          </a:p>
        </p:txBody>
      </p:sp>
      <p:sp>
        <p:nvSpPr>
          <p:cNvPr id="12305" name="Rectangle 15">
            <a:extLst>
              <a:ext uri="{FF2B5EF4-FFF2-40B4-BE49-F238E27FC236}">
                <a16:creationId xmlns:a16="http://schemas.microsoft.com/office/drawing/2014/main" id="{F8B4DCAB-5C30-4259-AE99-D5E68A9867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1242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Courier New" panose="02070309020205020404" pitchFamily="49" charset="0"/>
              </a:rPr>
              <a:t>15</a:t>
            </a:r>
          </a:p>
        </p:txBody>
      </p:sp>
      <p:sp>
        <p:nvSpPr>
          <p:cNvPr id="12306" name="Rectangle 16">
            <a:extLst>
              <a:ext uri="{FF2B5EF4-FFF2-40B4-BE49-F238E27FC236}">
                <a16:creationId xmlns:a16="http://schemas.microsoft.com/office/drawing/2014/main" id="{877ACE0F-B77F-4F21-A5BA-D23EC2683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22098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Courier New" panose="02070309020205020404" pitchFamily="49" charset="0"/>
              </a:rPr>
              <a:t>0</a:t>
            </a:r>
          </a:p>
        </p:txBody>
      </p:sp>
      <p:sp>
        <p:nvSpPr>
          <p:cNvPr id="12307" name="Rectangle 17">
            <a:extLst>
              <a:ext uri="{FF2B5EF4-FFF2-40B4-BE49-F238E27FC236}">
                <a16:creationId xmlns:a16="http://schemas.microsoft.com/office/drawing/2014/main" id="{0E666B3C-0D1C-4CDF-9FEA-E503E6E129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26670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Courier New" panose="02070309020205020404" pitchFamily="49" charset="0"/>
              </a:rPr>
              <a:t>1</a:t>
            </a:r>
          </a:p>
        </p:txBody>
      </p:sp>
      <p:sp>
        <p:nvSpPr>
          <p:cNvPr id="12308" name="Rectangle 18">
            <a:extLst>
              <a:ext uri="{FF2B5EF4-FFF2-40B4-BE49-F238E27FC236}">
                <a16:creationId xmlns:a16="http://schemas.microsoft.com/office/drawing/2014/main" id="{4BA2B40F-6FF0-4624-9E1D-C0EAAD09CD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31242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Courier New" panose="02070309020205020404" pitchFamily="49" charset="0"/>
              </a:rPr>
              <a:t>9</a:t>
            </a:r>
          </a:p>
        </p:txBody>
      </p:sp>
      <p:sp>
        <p:nvSpPr>
          <p:cNvPr id="12309" name="Rectangle 20">
            <a:extLst>
              <a:ext uri="{FF2B5EF4-FFF2-40B4-BE49-F238E27FC236}">
                <a16:creationId xmlns:a16="http://schemas.microsoft.com/office/drawing/2014/main" id="{502694BC-07E1-4BC6-AAF0-416A5885B2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17526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cs-CZ" sz="2400" b="1">
                <a:latin typeface="Courier New" panose="02070309020205020404" pitchFamily="49" charset="0"/>
              </a:rPr>
              <a:t>[0]</a:t>
            </a:r>
            <a:endParaRPr lang="cs-CZ" altLang="cs-CZ" sz="2400" b="1">
              <a:latin typeface="Courier New" panose="02070309020205020404" pitchFamily="49" charset="0"/>
            </a:endParaRPr>
          </a:p>
        </p:txBody>
      </p:sp>
      <p:sp>
        <p:nvSpPr>
          <p:cNvPr id="12310" name="Rectangle 21">
            <a:extLst>
              <a:ext uri="{FF2B5EF4-FFF2-40B4-BE49-F238E27FC236}">
                <a16:creationId xmlns:a16="http://schemas.microsoft.com/office/drawing/2014/main" id="{37C9712C-9EA1-4A0C-9F6C-C3BBB0E2BB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17526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cs-CZ" sz="2400" b="1">
                <a:latin typeface="Courier New" panose="02070309020205020404" pitchFamily="49" charset="0"/>
              </a:rPr>
              <a:t>[1]</a:t>
            </a:r>
            <a:endParaRPr lang="cs-CZ" altLang="cs-CZ" sz="2400" b="1">
              <a:latin typeface="Courier New" panose="02070309020205020404" pitchFamily="49" charset="0"/>
            </a:endParaRPr>
          </a:p>
        </p:txBody>
      </p:sp>
      <p:sp>
        <p:nvSpPr>
          <p:cNvPr id="12311" name="Rectangle 22">
            <a:extLst>
              <a:ext uri="{FF2B5EF4-FFF2-40B4-BE49-F238E27FC236}">
                <a16:creationId xmlns:a16="http://schemas.microsoft.com/office/drawing/2014/main" id="{35B8354F-6D33-4F82-B697-672EA416CA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17526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cs-CZ" sz="2400" b="1">
                <a:latin typeface="Courier New" panose="02070309020205020404" pitchFamily="49" charset="0"/>
              </a:rPr>
              <a:t>[2]</a:t>
            </a:r>
            <a:endParaRPr lang="cs-CZ" altLang="cs-CZ" sz="2400" b="1">
              <a:latin typeface="Courier New" panose="02070309020205020404" pitchFamily="49" charset="0"/>
            </a:endParaRPr>
          </a:p>
        </p:txBody>
      </p:sp>
      <p:sp>
        <p:nvSpPr>
          <p:cNvPr id="12312" name="Rectangle 23">
            <a:extLst>
              <a:ext uri="{FF2B5EF4-FFF2-40B4-BE49-F238E27FC236}">
                <a16:creationId xmlns:a16="http://schemas.microsoft.com/office/drawing/2014/main" id="{F8DC3A95-A960-4A19-9F78-718FACB893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17526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cs-CZ" sz="2400" b="1">
                <a:latin typeface="Courier New" panose="02070309020205020404" pitchFamily="49" charset="0"/>
              </a:rPr>
              <a:t>[3]</a:t>
            </a:r>
            <a:endParaRPr lang="cs-CZ" altLang="cs-CZ" sz="2400" b="1">
              <a:latin typeface="Courier New" panose="02070309020205020404" pitchFamily="49" charset="0"/>
            </a:endParaRPr>
          </a:p>
        </p:txBody>
      </p:sp>
      <p:sp>
        <p:nvSpPr>
          <p:cNvPr id="12313" name="Rectangle 24">
            <a:extLst>
              <a:ext uri="{FF2B5EF4-FFF2-40B4-BE49-F238E27FC236}">
                <a16:creationId xmlns:a16="http://schemas.microsoft.com/office/drawing/2014/main" id="{E2686FC2-4A66-49A1-AD7D-E1DFEF948C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1752600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/>
              <a:t>index sloupce</a:t>
            </a:r>
          </a:p>
        </p:txBody>
      </p:sp>
      <p:sp>
        <p:nvSpPr>
          <p:cNvPr id="12314" name="Line 25">
            <a:extLst>
              <a:ext uri="{FF2B5EF4-FFF2-40B4-BE49-F238E27FC236}">
                <a16:creationId xmlns:a16="http://schemas.microsoft.com/office/drawing/2014/main" id="{43CBD419-9C1E-4FF8-A924-BA156ED2584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1981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315" name="Rectangle 27">
            <a:extLst>
              <a:ext uri="{FF2B5EF4-FFF2-40B4-BE49-F238E27FC236}">
                <a16:creationId xmlns:a16="http://schemas.microsoft.com/office/drawing/2014/main" id="{964456B2-997E-4810-86C1-23CBB88056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038600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/>
              <a:t>index řádku</a:t>
            </a:r>
          </a:p>
        </p:txBody>
      </p:sp>
      <p:sp>
        <p:nvSpPr>
          <p:cNvPr id="12316" name="Line 29">
            <a:extLst>
              <a:ext uri="{FF2B5EF4-FFF2-40B4-BE49-F238E27FC236}">
                <a16:creationId xmlns:a16="http://schemas.microsoft.com/office/drawing/2014/main" id="{F5009467-FAAE-49A3-9E22-0558497C031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48000" y="3657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317" name="Rectangle 30">
            <a:extLst>
              <a:ext uri="{FF2B5EF4-FFF2-40B4-BE49-F238E27FC236}">
                <a16:creationId xmlns:a16="http://schemas.microsoft.com/office/drawing/2014/main" id="{EF2D30CF-4F91-424C-AEBB-0C774437DB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26670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Courier New" panose="02070309020205020404" pitchFamily="49" charset="0"/>
              </a:rPr>
              <a:t>matice: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datum 3">
            <a:extLst>
              <a:ext uri="{FF2B5EF4-FFF2-40B4-BE49-F238E27FC236}">
                <a16:creationId xmlns:a16="http://schemas.microsoft.com/office/drawing/2014/main" id="{9A68C91F-E983-45F7-ACA7-3CC4D434678B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1D84CB-3124-49A1-BEAC-8853E5759B23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2020-12-07</a:t>
            </a:fld>
            <a:endParaRPr lang="en-CA" altLang="cs-CZ" sz="1400"/>
          </a:p>
        </p:txBody>
      </p:sp>
      <p:sp>
        <p:nvSpPr>
          <p:cNvPr id="12291" name="Zástupný symbol pro číslo snímku 5">
            <a:extLst>
              <a:ext uri="{FF2B5EF4-FFF2-40B4-BE49-F238E27FC236}">
                <a16:creationId xmlns:a16="http://schemas.microsoft.com/office/drawing/2014/main" id="{AE6EEC48-92B5-4F6A-BA18-97273C9D4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35FD26E-D1E7-416E-B837-D8A32A9C1396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CA" altLang="cs-CZ" sz="1400"/>
          </a:p>
        </p:txBody>
      </p:sp>
      <p:sp>
        <p:nvSpPr>
          <p:cNvPr id="12292" name="Rectangle 2">
            <a:extLst>
              <a:ext uri="{FF2B5EF4-FFF2-40B4-BE49-F238E27FC236}">
                <a16:creationId xmlns:a16="http://schemas.microsoft.com/office/drawing/2014/main" id="{2E86CBD0-9A6F-4054-8DDC-605DFF2DD7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484188"/>
            <a:ext cx="7543800" cy="658812"/>
          </a:xfrm>
        </p:spPr>
        <p:txBody>
          <a:bodyPr/>
          <a:lstStyle/>
          <a:p>
            <a:r>
              <a:rPr lang="cs-CZ" altLang="cs-CZ" dirty="0"/>
              <a:t>Vícerozměrná pole (8)</a:t>
            </a:r>
          </a:p>
        </p:txBody>
      </p:sp>
      <p:sp>
        <p:nvSpPr>
          <p:cNvPr id="12293" name="Rectangle 3">
            <a:extLst>
              <a:ext uri="{FF2B5EF4-FFF2-40B4-BE49-F238E27FC236}">
                <a16:creationId xmlns:a16="http://schemas.microsoft.com/office/drawing/2014/main" id="{4DC11509-0397-44C5-8BA5-1CEFEBDC3D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412776"/>
            <a:ext cx="8001000" cy="1944216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15000"/>
              </a:spcBef>
            </a:pPr>
            <a:r>
              <a:rPr lang="cs-CZ" altLang="cs-CZ" dirty="0"/>
              <a:t>Násobení matic: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cs-CZ" altLang="cs-CZ" dirty="0">
                <a:latin typeface="+mj-lt"/>
              </a:rPr>
              <a:t>je-li </a:t>
            </a:r>
            <a:r>
              <a:rPr lang="cs-CZ" altLang="cs-CZ" b="1" dirty="0">
                <a:latin typeface="+mj-lt"/>
              </a:rPr>
              <a:t>A</a:t>
            </a:r>
            <a:r>
              <a:rPr lang="cs-CZ" altLang="cs-CZ" dirty="0">
                <a:latin typeface="+mj-lt"/>
              </a:rPr>
              <a:t>= (</a:t>
            </a:r>
            <a:r>
              <a:rPr lang="cs-CZ" altLang="cs-CZ" i="1" dirty="0" err="1">
                <a:latin typeface="+mj-lt"/>
              </a:rPr>
              <a:t>a</a:t>
            </a:r>
            <a:r>
              <a:rPr lang="cs-CZ" altLang="cs-CZ" i="1" baseline="-25000" dirty="0" err="1">
                <a:latin typeface="+mj-lt"/>
              </a:rPr>
              <a:t>i</a:t>
            </a:r>
            <a:r>
              <a:rPr lang="cs-CZ" altLang="cs-CZ" i="1" baseline="-25000" dirty="0">
                <a:latin typeface="+mj-lt"/>
              </a:rPr>
              <a:t>,</a:t>
            </a:r>
            <a:r>
              <a:rPr lang="en-US" altLang="cs-CZ" i="1" baseline="-25000" dirty="0">
                <a:latin typeface="+mj-lt"/>
              </a:rPr>
              <a:t>k</a:t>
            </a:r>
            <a:r>
              <a:rPr lang="cs-CZ" altLang="cs-CZ" dirty="0">
                <a:latin typeface="+mj-lt"/>
              </a:rPr>
              <a:t>) matice typu </a:t>
            </a:r>
            <a:r>
              <a:rPr lang="cs-CZ" altLang="cs-CZ" i="1" dirty="0" err="1">
                <a:latin typeface="+mj-lt"/>
              </a:rPr>
              <a:t>m</a:t>
            </a:r>
            <a:r>
              <a:rPr lang="cs-CZ" altLang="cs-CZ" dirty="0" err="1">
                <a:latin typeface="+mj-lt"/>
              </a:rPr>
              <a:t>×</a:t>
            </a:r>
            <a:r>
              <a:rPr lang="cs-CZ" altLang="cs-CZ" i="1" dirty="0" err="1">
                <a:latin typeface="+mj-lt"/>
              </a:rPr>
              <a:t>p</a:t>
            </a:r>
            <a:r>
              <a:rPr lang="cs-CZ" altLang="cs-CZ" dirty="0">
                <a:latin typeface="+mj-lt"/>
              </a:rPr>
              <a:t> a </a:t>
            </a:r>
            <a:r>
              <a:rPr lang="cs-CZ" altLang="cs-CZ" b="1" dirty="0">
                <a:latin typeface="+mj-lt"/>
              </a:rPr>
              <a:t>B</a:t>
            </a:r>
            <a:r>
              <a:rPr lang="cs-CZ" altLang="cs-CZ" dirty="0">
                <a:latin typeface="+mj-lt"/>
              </a:rPr>
              <a:t>= (</a:t>
            </a:r>
            <a:r>
              <a:rPr lang="cs-CZ" altLang="cs-CZ" i="1" dirty="0">
                <a:latin typeface="+mj-lt"/>
              </a:rPr>
              <a:t>b</a:t>
            </a:r>
            <a:r>
              <a:rPr lang="en-US" altLang="cs-CZ" i="1" baseline="-25000" dirty="0">
                <a:latin typeface="+mj-lt"/>
              </a:rPr>
              <a:t>k</a:t>
            </a:r>
            <a:r>
              <a:rPr lang="cs-CZ" altLang="cs-CZ" i="1" baseline="-25000" dirty="0">
                <a:latin typeface="+mj-lt"/>
              </a:rPr>
              <a:t>,</a:t>
            </a:r>
            <a:r>
              <a:rPr lang="en-US" altLang="cs-CZ" i="1" baseline="-25000" dirty="0">
                <a:latin typeface="+mj-lt"/>
              </a:rPr>
              <a:t>j</a:t>
            </a:r>
            <a:r>
              <a:rPr lang="cs-CZ" altLang="cs-CZ" dirty="0">
                <a:latin typeface="+mj-lt"/>
              </a:rPr>
              <a:t>) matice  typu </a:t>
            </a:r>
            <a:r>
              <a:rPr lang="cs-CZ" altLang="cs-CZ" i="1" dirty="0" err="1">
                <a:latin typeface="+mj-lt"/>
              </a:rPr>
              <a:t>p×n</a:t>
            </a:r>
            <a:r>
              <a:rPr lang="cs-CZ" altLang="cs-CZ" dirty="0">
                <a:latin typeface="+mj-lt"/>
              </a:rPr>
              <a:t>, pak definujeme součin matic </a:t>
            </a:r>
            <a:br>
              <a:rPr lang="cs-CZ" altLang="cs-CZ" dirty="0">
                <a:latin typeface="+mj-lt"/>
              </a:rPr>
            </a:br>
            <a:r>
              <a:rPr lang="cs-CZ" altLang="cs-CZ" b="1" dirty="0">
                <a:latin typeface="+mj-lt"/>
              </a:rPr>
              <a:t>C</a:t>
            </a:r>
            <a:r>
              <a:rPr lang="cs-CZ" altLang="cs-CZ" dirty="0">
                <a:latin typeface="+mj-lt"/>
              </a:rPr>
              <a:t>=</a:t>
            </a:r>
            <a:r>
              <a:rPr lang="cs-CZ" altLang="cs-CZ" b="1" dirty="0">
                <a:latin typeface="+mj-lt"/>
              </a:rPr>
              <a:t>A</a:t>
            </a:r>
            <a:r>
              <a:rPr lang="cs-CZ" altLang="cs-CZ" dirty="0">
                <a:latin typeface="+mj-lt"/>
              </a:rPr>
              <a:t>.</a:t>
            </a:r>
            <a:r>
              <a:rPr lang="cs-CZ" altLang="cs-CZ" b="1" dirty="0">
                <a:latin typeface="+mj-lt"/>
              </a:rPr>
              <a:t>B</a:t>
            </a:r>
            <a:r>
              <a:rPr lang="cs-CZ" altLang="cs-CZ" dirty="0">
                <a:latin typeface="+mj-lt"/>
              </a:rPr>
              <a:t>= (</a:t>
            </a:r>
            <a:r>
              <a:rPr lang="cs-CZ" altLang="cs-CZ" i="1" dirty="0" err="1">
                <a:latin typeface="+mj-lt"/>
              </a:rPr>
              <a:t>c</a:t>
            </a:r>
            <a:r>
              <a:rPr lang="cs-CZ" altLang="cs-CZ" i="1" baseline="-25000" dirty="0" err="1">
                <a:latin typeface="+mj-lt"/>
              </a:rPr>
              <a:t>i</a:t>
            </a:r>
            <a:r>
              <a:rPr lang="cs-CZ" altLang="cs-CZ" i="1" baseline="-25000" dirty="0">
                <a:latin typeface="+mj-lt"/>
              </a:rPr>
              <a:t>,</a:t>
            </a:r>
            <a:r>
              <a:rPr lang="en-US" altLang="cs-CZ" i="1" baseline="-25000" dirty="0">
                <a:latin typeface="+mj-lt"/>
              </a:rPr>
              <a:t>j</a:t>
            </a:r>
            <a:r>
              <a:rPr lang="cs-CZ" altLang="cs-CZ" dirty="0">
                <a:latin typeface="+mj-lt"/>
              </a:rPr>
              <a:t>) jako matici typu </a:t>
            </a:r>
            <a:r>
              <a:rPr lang="cs-CZ" altLang="cs-CZ" i="1" dirty="0">
                <a:latin typeface="+mj-lt"/>
              </a:rPr>
              <a:t>m×</a:t>
            </a:r>
            <a:r>
              <a:rPr lang="en-US" altLang="cs-CZ" i="1" dirty="0">
                <a:latin typeface="+mj-lt"/>
              </a:rPr>
              <a:t>n</a:t>
            </a:r>
            <a:r>
              <a:rPr lang="cs-CZ" altLang="cs-CZ" dirty="0">
                <a:latin typeface="+mj-lt"/>
              </a:rPr>
              <a:t>, kde: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ovéPole 33">
                <a:extLst>
                  <a:ext uri="{FF2B5EF4-FFF2-40B4-BE49-F238E27FC236}">
                    <a16:creationId xmlns:a16="http://schemas.microsoft.com/office/drawing/2014/main" id="{81B3D7DF-3C1C-4309-9880-EEC8836196B5}"/>
                  </a:ext>
                </a:extLst>
              </p:cNvPr>
              <p:cNvSpPr txBox="1"/>
              <p:nvPr/>
            </p:nvSpPr>
            <p:spPr>
              <a:xfrm>
                <a:off x="2195736" y="3516574"/>
                <a:ext cx="4577080" cy="110055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hr m:val="∑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4" name="TextovéPole 33">
                <a:extLst>
                  <a:ext uri="{FF2B5EF4-FFF2-40B4-BE49-F238E27FC236}">
                    <a16:creationId xmlns:a16="http://schemas.microsoft.com/office/drawing/2014/main" id="{81B3D7DF-3C1C-4309-9880-EEC8836196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3516574"/>
                <a:ext cx="4577080" cy="110055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ectangle 3">
            <a:extLst>
              <a:ext uri="{FF2B5EF4-FFF2-40B4-BE49-F238E27FC236}">
                <a16:creationId xmlns:a16="http://schemas.microsoft.com/office/drawing/2014/main" id="{3A937213-C2ED-4754-8D80-EE165BC29F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3588" y="4869160"/>
            <a:ext cx="7560840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indent="0">
              <a:lnSpc>
                <a:spcPct val="95000"/>
              </a:lnSpc>
              <a:spcBef>
                <a:spcPct val="15000"/>
              </a:spcBef>
              <a:buNone/>
              <a:tabLst>
                <a:tab pos="1076325" algn="l"/>
                <a:tab pos="1260475" algn="l"/>
              </a:tabLst>
            </a:pPr>
            <a:r>
              <a:rPr lang="en-US" altLang="cs-CZ" kern="0" dirty="0">
                <a:latin typeface="+mj-lt"/>
              </a:rPr>
              <a:t>pro	</a:t>
            </a:r>
            <a:r>
              <a:rPr lang="en-US" altLang="cs-CZ" i="1" kern="0" dirty="0" err="1">
                <a:latin typeface="+mj-lt"/>
              </a:rPr>
              <a:t>i</a:t>
            </a:r>
            <a:r>
              <a:rPr lang="en-US" altLang="cs-CZ" kern="0" dirty="0">
                <a:latin typeface="+mj-lt"/>
              </a:rPr>
              <a:t>	= 1, 2, …, </a:t>
            </a:r>
            <a:r>
              <a:rPr lang="en-US" altLang="cs-CZ" i="1" kern="0" dirty="0">
                <a:latin typeface="+mj-lt"/>
              </a:rPr>
              <a:t>m</a:t>
            </a:r>
            <a:br>
              <a:rPr lang="en-US" altLang="cs-CZ" kern="0" dirty="0">
                <a:latin typeface="+mj-lt"/>
              </a:rPr>
            </a:br>
            <a:r>
              <a:rPr lang="en-US" altLang="cs-CZ" kern="0" dirty="0">
                <a:latin typeface="+mj-lt"/>
              </a:rPr>
              <a:t>     	</a:t>
            </a:r>
            <a:r>
              <a:rPr lang="en-US" altLang="cs-CZ" i="1" kern="0" dirty="0">
                <a:latin typeface="+mj-lt"/>
              </a:rPr>
              <a:t>j</a:t>
            </a:r>
            <a:r>
              <a:rPr lang="en-US" altLang="cs-CZ" kern="0" dirty="0">
                <a:latin typeface="+mj-lt"/>
              </a:rPr>
              <a:t>	= 1, 2, …, </a:t>
            </a:r>
            <a:r>
              <a:rPr lang="en-US" altLang="cs-CZ" i="1" kern="0" dirty="0">
                <a:latin typeface="+mj-lt"/>
              </a:rPr>
              <a:t>n</a:t>
            </a:r>
            <a:endParaRPr lang="cs-CZ" altLang="cs-CZ" i="1" kern="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090641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datum 3">
            <a:extLst>
              <a:ext uri="{FF2B5EF4-FFF2-40B4-BE49-F238E27FC236}">
                <a16:creationId xmlns:a16="http://schemas.microsoft.com/office/drawing/2014/main" id="{6C5FCEB5-225C-4BA2-B9D5-16A97AF9E7FB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7715114-F710-4B8D-861A-3863F41F460E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2020-12-07</a:t>
            </a:fld>
            <a:endParaRPr lang="en-CA" altLang="cs-CZ" sz="1400"/>
          </a:p>
        </p:txBody>
      </p:sp>
      <p:sp>
        <p:nvSpPr>
          <p:cNvPr id="13315" name="Zástupný symbol pro číslo snímku 5">
            <a:extLst>
              <a:ext uri="{FF2B5EF4-FFF2-40B4-BE49-F238E27FC236}">
                <a16:creationId xmlns:a16="http://schemas.microsoft.com/office/drawing/2014/main" id="{ADEB0095-0484-4F1D-B096-3DDD72892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CEC1F5-BB12-47B8-86D5-A4585EE5BE6B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CA" altLang="cs-CZ" sz="1400"/>
          </a:p>
        </p:txBody>
      </p:sp>
      <p:sp>
        <p:nvSpPr>
          <p:cNvPr id="13316" name="Rectangle 2050">
            <a:extLst>
              <a:ext uri="{FF2B5EF4-FFF2-40B4-BE49-F238E27FC236}">
                <a16:creationId xmlns:a16="http://schemas.microsoft.com/office/drawing/2014/main" id="{42589271-CDFF-4592-980E-6CA3B94EF6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543800" cy="658813"/>
          </a:xfrm>
        </p:spPr>
        <p:txBody>
          <a:bodyPr/>
          <a:lstStyle/>
          <a:p>
            <a:r>
              <a:rPr lang="cs-CZ" altLang="cs-CZ" dirty="0"/>
              <a:t>Vícerozměrná pole (9)</a:t>
            </a:r>
          </a:p>
        </p:txBody>
      </p:sp>
      <p:sp>
        <p:nvSpPr>
          <p:cNvPr id="13317" name="Rectangle 2051">
            <a:extLst>
              <a:ext uri="{FF2B5EF4-FFF2-40B4-BE49-F238E27FC236}">
                <a16:creationId xmlns:a16="http://schemas.microsoft.com/office/drawing/2014/main" id="{00607DC2-39C0-4D06-807A-FE28CE56DB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066800"/>
            <a:ext cx="8001000" cy="5181600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Pro přístup k prvkům dvourozměrného (více-rozměrného) pole je možné použít i ukazatelů</a:t>
            </a:r>
          </a:p>
          <a:p>
            <a:pPr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Nechť je dána definice:</a:t>
            </a:r>
            <a:br>
              <a:rPr lang="cs-CZ" altLang="cs-CZ"/>
            </a:b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int</a:t>
            </a:r>
            <a:r>
              <a:rPr lang="cs-CZ" altLang="cs-CZ" b="1">
                <a:latin typeface="Courier New" panose="02070309020205020404" pitchFamily="49" charset="0"/>
              </a:rPr>
              <a:t> a</a:t>
            </a:r>
            <a:r>
              <a:rPr lang="en-US" altLang="cs-CZ" b="1">
                <a:latin typeface="Courier New" panose="02070309020205020404" pitchFamily="49" charset="0"/>
              </a:rPr>
              <a:t>[2][3];</a:t>
            </a:r>
            <a:br>
              <a:rPr lang="cs-CZ" altLang="cs-CZ"/>
            </a:br>
            <a:r>
              <a:rPr lang="cs-CZ" altLang="cs-CZ"/>
              <a:t>pak zápis </a:t>
            </a:r>
            <a:r>
              <a:rPr lang="cs-CZ" altLang="cs-CZ" b="1">
                <a:latin typeface="Courier New" panose="02070309020205020404" pitchFamily="49" charset="0"/>
              </a:rPr>
              <a:t>a</a:t>
            </a:r>
            <a:r>
              <a:rPr lang="en-US" altLang="cs-CZ" b="1">
                <a:latin typeface="Courier New" panose="02070309020205020404" pitchFamily="49" charset="0"/>
              </a:rPr>
              <a:t>[</a:t>
            </a:r>
            <a:r>
              <a:rPr lang="cs-CZ" altLang="cs-CZ" b="1">
                <a:latin typeface="Courier New" panose="02070309020205020404" pitchFamily="49" charset="0"/>
              </a:rPr>
              <a:t>1</a:t>
            </a:r>
            <a:r>
              <a:rPr lang="en-US" altLang="cs-CZ" b="1">
                <a:latin typeface="Courier New" panose="02070309020205020404" pitchFamily="49" charset="0"/>
              </a:rPr>
              <a:t>][</a:t>
            </a:r>
            <a:r>
              <a:rPr lang="cs-CZ" altLang="cs-CZ" b="1">
                <a:latin typeface="Courier New" panose="02070309020205020404" pitchFamily="49" charset="0"/>
              </a:rPr>
              <a:t>2</a:t>
            </a:r>
            <a:r>
              <a:rPr lang="en-US" altLang="cs-CZ" b="1">
                <a:latin typeface="Courier New" panose="02070309020205020404" pitchFamily="49" charset="0"/>
              </a:rPr>
              <a:t>]</a:t>
            </a:r>
            <a:r>
              <a:rPr lang="en-US" altLang="cs-CZ"/>
              <a:t> </a:t>
            </a:r>
            <a:r>
              <a:rPr lang="cs-CZ" altLang="cs-CZ"/>
              <a:t>je ekvivalentní zápisu</a:t>
            </a:r>
            <a:br>
              <a:rPr lang="cs-CZ" altLang="cs-CZ"/>
            </a:br>
            <a:r>
              <a:rPr lang="cs-CZ" altLang="cs-CZ" b="1">
                <a:latin typeface="Courier New" panose="02070309020205020404" pitchFamily="49" charset="0"/>
              </a:rPr>
              <a:t>*(*(a+1)+2)</a:t>
            </a:r>
          </a:p>
          <a:p>
            <a:pPr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Výraz </a:t>
            </a:r>
            <a:r>
              <a:rPr lang="cs-CZ" altLang="cs-CZ" b="1">
                <a:latin typeface="Courier New" panose="02070309020205020404" pitchFamily="49" charset="0"/>
              </a:rPr>
              <a:t>*(*(a+1)+2)</a:t>
            </a:r>
            <a:r>
              <a:rPr lang="cs-CZ" altLang="cs-CZ"/>
              <a:t> se vyhodnocuje v ná-sledujících krocích: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a</a:t>
            </a:r>
            <a:endParaRPr lang="cs-CZ" altLang="cs-CZ">
              <a:solidFill>
                <a:schemeClr val="folHlink"/>
              </a:solidFill>
            </a:endParaRPr>
          </a:p>
          <a:p>
            <a:pPr lvl="2"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označení pole </a:t>
            </a:r>
            <a:r>
              <a:rPr lang="cs-CZ" altLang="cs-CZ" b="1">
                <a:latin typeface="Courier New" panose="02070309020205020404" pitchFamily="49" charset="0"/>
              </a:rPr>
              <a:t>a</a:t>
            </a:r>
            <a:r>
              <a:rPr lang="cs-CZ" altLang="cs-CZ"/>
              <a:t> se převede na ukazatel na první tří-prvkové pole (první řádek, tj. řádek s indexem </a:t>
            </a:r>
            <a:r>
              <a:rPr lang="cs-CZ" altLang="cs-CZ" b="1">
                <a:latin typeface="Courier New" panose="02070309020205020404" pitchFamily="49" charset="0"/>
              </a:rPr>
              <a:t>0</a:t>
            </a:r>
            <a:r>
              <a:rPr lang="cs-CZ" altLang="cs-CZ"/>
              <a:t>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datum 3">
            <a:extLst>
              <a:ext uri="{FF2B5EF4-FFF2-40B4-BE49-F238E27FC236}">
                <a16:creationId xmlns:a16="http://schemas.microsoft.com/office/drawing/2014/main" id="{BB11B64C-B914-41AD-9B3D-FA8B0A64640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BCFD1E7-62BE-4A01-9BCC-4358D9AD334E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2020-12-07</a:t>
            </a:fld>
            <a:endParaRPr lang="en-CA" altLang="cs-CZ" sz="1400"/>
          </a:p>
        </p:txBody>
      </p:sp>
      <p:sp>
        <p:nvSpPr>
          <p:cNvPr id="14339" name="Zástupný symbol pro číslo snímku 5">
            <a:extLst>
              <a:ext uri="{FF2B5EF4-FFF2-40B4-BE49-F238E27FC236}">
                <a16:creationId xmlns:a16="http://schemas.microsoft.com/office/drawing/2014/main" id="{5C83193E-6C6A-4D52-988A-6145D97F6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D5CED27-AEAA-4620-9FBB-9C52C9EF27C7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CA" altLang="cs-CZ" sz="1400"/>
          </a:p>
        </p:txBody>
      </p:sp>
      <p:sp>
        <p:nvSpPr>
          <p:cNvPr id="14340" name="Rectangle 2050">
            <a:extLst>
              <a:ext uri="{FF2B5EF4-FFF2-40B4-BE49-F238E27FC236}">
                <a16:creationId xmlns:a16="http://schemas.microsoft.com/office/drawing/2014/main" id="{2CDF0501-4973-4A33-8175-320A83FABE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543800" cy="658813"/>
          </a:xfrm>
        </p:spPr>
        <p:txBody>
          <a:bodyPr/>
          <a:lstStyle/>
          <a:p>
            <a:r>
              <a:rPr lang="cs-CZ" altLang="cs-CZ" dirty="0"/>
              <a:t>Vícerozměrná pole (10)</a:t>
            </a:r>
          </a:p>
        </p:txBody>
      </p:sp>
      <p:sp>
        <p:nvSpPr>
          <p:cNvPr id="14341" name="Rectangle 2051">
            <a:extLst>
              <a:ext uri="{FF2B5EF4-FFF2-40B4-BE49-F238E27FC236}">
                <a16:creationId xmlns:a16="http://schemas.microsoft.com/office/drawing/2014/main" id="{7246F9C2-6022-4388-BC9E-249C6D4397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066800"/>
            <a:ext cx="8001000" cy="5105400"/>
          </a:xfrm>
        </p:spPr>
        <p:txBody>
          <a:bodyPr/>
          <a:lstStyle/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a+1</a:t>
            </a:r>
          </a:p>
          <a:p>
            <a:pPr lvl="2"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označuje ukazatel na druhé tříprvkové pole (druhý řádek</a:t>
            </a:r>
            <a:r>
              <a:rPr lang="en-US" altLang="cs-CZ"/>
              <a:t>, </a:t>
            </a:r>
            <a:r>
              <a:rPr lang="cs-CZ" altLang="cs-CZ"/>
              <a:t>tj. řádek s indexem </a:t>
            </a:r>
            <a:r>
              <a:rPr lang="cs-CZ" altLang="cs-CZ" b="1">
                <a:latin typeface="Courier New" panose="02070309020205020404" pitchFamily="49" charset="0"/>
              </a:rPr>
              <a:t>1</a:t>
            </a:r>
            <a:r>
              <a:rPr lang="cs-CZ" altLang="cs-CZ"/>
              <a:t>)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en-US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*(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a+1</a:t>
            </a:r>
            <a:r>
              <a:rPr lang="en-US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)</a:t>
            </a:r>
            <a:endParaRPr lang="cs-CZ" altLang="cs-CZ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lvl="2"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označení druhého tříprvkového pole, které se převede na ukazatel na první prvek </a:t>
            </a:r>
            <a:r>
              <a:rPr lang="en-US" altLang="cs-CZ"/>
              <a:t>(s </a:t>
            </a:r>
            <a:r>
              <a:rPr lang="cs-CZ" altLang="cs-CZ"/>
              <a:t>indexem </a:t>
            </a:r>
            <a:r>
              <a:rPr lang="cs-CZ" altLang="cs-CZ" b="1">
                <a:latin typeface="Courier New" panose="02070309020205020404" pitchFamily="49" charset="0"/>
              </a:rPr>
              <a:t>0</a:t>
            </a:r>
            <a:r>
              <a:rPr lang="cs-CZ" altLang="cs-CZ"/>
              <a:t>) tohoto pole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en-US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*(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a+1</a:t>
            </a:r>
            <a:r>
              <a:rPr lang="en-US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)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+2</a:t>
            </a:r>
          </a:p>
          <a:p>
            <a:pPr lvl="2"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označuje ukazatel na třetí prvek (prvek s indexem </a:t>
            </a:r>
            <a:r>
              <a:rPr lang="cs-CZ" altLang="cs-CZ" b="1">
                <a:latin typeface="Courier New" panose="02070309020205020404" pitchFamily="49" charset="0"/>
              </a:rPr>
              <a:t>2</a:t>
            </a:r>
            <a:r>
              <a:rPr lang="cs-CZ" altLang="cs-CZ"/>
              <a:t>) ve druhém tříprvkovém poli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*</a:t>
            </a:r>
            <a:r>
              <a:rPr lang="en-US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(*(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a+1</a:t>
            </a:r>
            <a:r>
              <a:rPr lang="en-US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)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+2)</a:t>
            </a:r>
          </a:p>
          <a:p>
            <a:pPr lvl="2"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označuje třetí prvek ve druhém tříprvkovém poli, tj. prvek 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a</a:t>
            </a:r>
            <a:r>
              <a:rPr lang="en-US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[1][2]</a:t>
            </a:r>
            <a:r>
              <a:rPr lang="cs-CZ" altLang="cs-CZ"/>
              <a:t>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datum 3">
            <a:extLst>
              <a:ext uri="{FF2B5EF4-FFF2-40B4-BE49-F238E27FC236}">
                <a16:creationId xmlns:a16="http://schemas.microsoft.com/office/drawing/2014/main" id="{86EC211C-562E-48A8-86B5-260BC334B291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9FF716-0D47-40BE-BE69-F14079F98A11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2020-12-07</a:t>
            </a:fld>
            <a:endParaRPr lang="en-CA" altLang="cs-CZ" sz="1400"/>
          </a:p>
        </p:txBody>
      </p:sp>
      <p:sp>
        <p:nvSpPr>
          <p:cNvPr id="15363" name="Zástupný symbol pro číslo snímku 5">
            <a:extLst>
              <a:ext uri="{FF2B5EF4-FFF2-40B4-BE49-F238E27FC236}">
                <a16:creationId xmlns:a16="http://schemas.microsoft.com/office/drawing/2014/main" id="{D4E067C4-EB7A-48AF-8CE1-11F1B3BDE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C0520FE-BB2E-4C62-9DC2-7D7F156C3426}" type="slidenum">
              <a:rPr lang="en-CA" altLang="cs-CZ" sz="140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CA" altLang="cs-CZ" sz="1400"/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1E38CB73-0E2C-4C96-B8C1-320824305D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543800" cy="658813"/>
          </a:xfrm>
        </p:spPr>
        <p:txBody>
          <a:bodyPr/>
          <a:lstStyle/>
          <a:p>
            <a:r>
              <a:rPr lang="cs-CZ" altLang="cs-CZ" dirty="0"/>
              <a:t>Vícerozměrná pole (11)</a:t>
            </a:r>
          </a:p>
        </p:txBody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A94B3AE8-A6C5-4B43-AA0F-3E0CD099E9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8001000" cy="4800600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Poznámka: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definice polí, která mají více než dva rozměry se provádí přidáním dalších rozměrů uvedených </a:t>
            </a:r>
            <a:br>
              <a:rPr lang="cs-CZ" altLang="cs-CZ"/>
            </a:br>
            <a:r>
              <a:rPr lang="cs-CZ" altLang="cs-CZ"/>
              <a:t>v hranatých závorkách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např. třírozměrné pole lze definovat jako:</a:t>
            </a:r>
            <a:br>
              <a:rPr lang="cs-CZ" altLang="cs-CZ"/>
            </a:b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int</a:t>
            </a:r>
            <a:r>
              <a:rPr lang="cs-CZ" altLang="cs-CZ" b="1">
                <a:latin typeface="Courier New" panose="02070309020205020404" pitchFamily="49" charset="0"/>
              </a:rPr>
              <a:t> pole</a:t>
            </a:r>
            <a:r>
              <a:rPr lang="en-US" altLang="cs-CZ" b="1">
                <a:latin typeface="Courier New" panose="02070309020205020404" pitchFamily="49" charset="0"/>
              </a:rPr>
              <a:t>[5][6][4];</a:t>
            </a:r>
            <a:endParaRPr lang="cs-CZ" altLang="cs-CZ" b="1">
              <a:latin typeface="Courier New" panose="02070309020205020404" pitchFamily="49" charset="0"/>
            </a:endParaRP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pro zpřístupnění jednoho prvku (hodnoty typu </a:t>
            </a:r>
            <a:r>
              <a:rPr lang="cs-CZ" altLang="cs-CZ" b="1">
                <a:solidFill>
                  <a:schemeClr val="folHlink"/>
                </a:solidFill>
                <a:latin typeface="Courier New" panose="02070309020205020404" pitchFamily="49" charset="0"/>
              </a:rPr>
              <a:t>int</a:t>
            </a:r>
            <a:r>
              <a:rPr lang="cs-CZ" altLang="cs-CZ"/>
              <a:t>) v poli </a:t>
            </a:r>
            <a:r>
              <a:rPr lang="cs-CZ" altLang="cs-CZ" b="1">
                <a:latin typeface="Courier New" panose="02070309020205020404" pitchFamily="49" charset="0"/>
              </a:rPr>
              <a:t>pole</a:t>
            </a:r>
            <a:r>
              <a:rPr lang="cs-CZ" altLang="cs-CZ"/>
              <a:t> je zapotřebí uvést tři indexy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cs-CZ" altLang="cs-CZ"/>
              <a:t>např.:</a:t>
            </a:r>
            <a:br>
              <a:rPr lang="en-US" altLang="cs-CZ"/>
            </a:br>
            <a:r>
              <a:rPr lang="cs-CZ" altLang="cs-CZ" b="1">
                <a:latin typeface="Courier New" panose="02070309020205020404" pitchFamily="49" charset="0"/>
              </a:rPr>
              <a:t>pole</a:t>
            </a:r>
            <a:r>
              <a:rPr lang="en-US" altLang="cs-CZ" b="1">
                <a:latin typeface="Courier New" panose="02070309020205020404" pitchFamily="49" charset="0"/>
              </a:rPr>
              <a:t>[2][5][1]</a:t>
            </a:r>
            <a:endParaRPr lang="cs-CZ" altLang="cs-CZ" b="1"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datum 3">
            <a:extLst>
              <a:ext uri="{FF2B5EF4-FFF2-40B4-BE49-F238E27FC236}">
                <a16:creationId xmlns:a16="http://schemas.microsoft.com/office/drawing/2014/main" id="{72E15154-88E8-457E-BAE3-E6BCF354A80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8D6F4D5-C6EA-4AE7-8519-3613FA754821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2020-12-07</a:t>
            </a:fld>
            <a:endParaRPr lang="en-CA" altLang="cs-CZ" sz="1400"/>
          </a:p>
        </p:txBody>
      </p:sp>
      <p:sp>
        <p:nvSpPr>
          <p:cNvPr id="9219" name="Zástupný symbol pro číslo snímku 5">
            <a:extLst>
              <a:ext uri="{FF2B5EF4-FFF2-40B4-BE49-F238E27FC236}">
                <a16:creationId xmlns:a16="http://schemas.microsoft.com/office/drawing/2014/main" id="{E5F432B8-976D-4730-A715-400D26EEB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7D7DC14-50CA-4E56-B73B-84DDC200523D}" type="slidenum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CA" altLang="cs-CZ" sz="1400"/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5F437DA9-0250-4FDB-A81F-260FDA2127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cs-CZ" altLang="cs-CZ"/>
              <a:t>Metoda Insert sort (3)</a:t>
            </a:r>
          </a:p>
        </p:txBody>
      </p:sp>
      <p:sp>
        <p:nvSpPr>
          <p:cNvPr id="9221" name="Ovál 25628">
            <a:extLst>
              <a:ext uri="{FF2B5EF4-FFF2-40B4-BE49-F238E27FC236}">
                <a16:creationId xmlns:a16="http://schemas.microsoft.com/office/drawing/2014/main" id="{B77A6C58-7FF7-4602-BD58-474679BA10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6475" y="1449388"/>
            <a:ext cx="360363" cy="35877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/>
              <a:t>5</a:t>
            </a:r>
          </a:p>
        </p:txBody>
      </p:sp>
      <p:sp>
        <p:nvSpPr>
          <p:cNvPr id="9222" name="Ovál 98">
            <a:extLst>
              <a:ext uri="{FF2B5EF4-FFF2-40B4-BE49-F238E27FC236}">
                <a16:creationId xmlns:a16="http://schemas.microsoft.com/office/drawing/2014/main" id="{060DB260-6296-4929-9C45-5AC6CDBD61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2125" y="1449388"/>
            <a:ext cx="360363" cy="3587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cs-CZ" sz="2000"/>
              <a:t>7</a:t>
            </a:r>
            <a:endParaRPr lang="cs-CZ" altLang="cs-CZ" sz="2000"/>
          </a:p>
        </p:txBody>
      </p:sp>
      <p:sp>
        <p:nvSpPr>
          <p:cNvPr id="9223" name="Ovál 99">
            <a:extLst>
              <a:ext uri="{FF2B5EF4-FFF2-40B4-BE49-F238E27FC236}">
                <a16:creationId xmlns:a16="http://schemas.microsoft.com/office/drawing/2014/main" id="{D230F029-54CC-4343-AE39-D60D4690DF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9363" y="1449388"/>
            <a:ext cx="358775" cy="35877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cs-CZ" sz="2000"/>
              <a:t>1</a:t>
            </a:r>
            <a:endParaRPr lang="cs-CZ" altLang="cs-CZ" sz="2000"/>
          </a:p>
        </p:txBody>
      </p:sp>
      <p:sp>
        <p:nvSpPr>
          <p:cNvPr id="9224" name="Ovál 100">
            <a:extLst>
              <a:ext uri="{FF2B5EF4-FFF2-40B4-BE49-F238E27FC236}">
                <a16:creationId xmlns:a16="http://schemas.microsoft.com/office/drawing/2014/main" id="{3FE021CA-EFDA-42B3-AE21-E26C35C092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5013" y="1449388"/>
            <a:ext cx="360362" cy="35877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/>
              <a:t>2</a:t>
            </a:r>
          </a:p>
        </p:txBody>
      </p:sp>
      <p:sp>
        <p:nvSpPr>
          <p:cNvPr id="9225" name="Ovál 101">
            <a:extLst>
              <a:ext uri="{FF2B5EF4-FFF2-40B4-BE49-F238E27FC236}">
                <a16:creationId xmlns:a16="http://schemas.microsoft.com/office/drawing/2014/main" id="{C8F056AA-2003-47A1-A56E-E91BF4E1EA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0663" y="1449388"/>
            <a:ext cx="360362" cy="35877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cs-CZ" sz="2000"/>
              <a:t>6</a:t>
            </a:r>
            <a:endParaRPr lang="cs-CZ" altLang="cs-CZ" sz="2000"/>
          </a:p>
        </p:txBody>
      </p:sp>
      <p:sp>
        <p:nvSpPr>
          <p:cNvPr id="9226" name="Ovál 107">
            <a:extLst>
              <a:ext uri="{FF2B5EF4-FFF2-40B4-BE49-F238E27FC236}">
                <a16:creationId xmlns:a16="http://schemas.microsoft.com/office/drawing/2014/main" id="{12CF09CF-B65D-4699-9DC7-4FFC31B43F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6475" y="2276475"/>
            <a:ext cx="360363" cy="360363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cs-CZ" sz="2000"/>
              <a:t>5</a:t>
            </a:r>
            <a:endParaRPr lang="cs-CZ" altLang="cs-CZ" sz="2000"/>
          </a:p>
        </p:txBody>
      </p:sp>
      <p:sp>
        <p:nvSpPr>
          <p:cNvPr id="9227" name="Ovál 108">
            <a:extLst>
              <a:ext uri="{FF2B5EF4-FFF2-40B4-BE49-F238E27FC236}">
                <a16:creationId xmlns:a16="http://schemas.microsoft.com/office/drawing/2014/main" id="{3EF36F73-6ABA-4AFD-A7CF-2165FFA3E0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2125" y="2276475"/>
            <a:ext cx="360363" cy="360363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cs-CZ" sz="2000"/>
              <a:t>7</a:t>
            </a:r>
            <a:endParaRPr lang="cs-CZ" altLang="cs-CZ" sz="2000"/>
          </a:p>
        </p:txBody>
      </p:sp>
      <p:sp>
        <p:nvSpPr>
          <p:cNvPr id="9228" name="Ovál 109">
            <a:extLst>
              <a:ext uri="{FF2B5EF4-FFF2-40B4-BE49-F238E27FC236}">
                <a16:creationId xmlns:a16="http://schemas.microsoft.com/office/drawing/2014/main" id="{D714FB8C-E22F-4590-AE6C-ED0E7FECB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9363" y="2276475"/>
            <a:ext cx="358775" cy="360363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cs-CZ" sz="2000"/>
              <a:t>1</a:t>
            </a:r>
            <a:endParaRPr lang="cs-CZ" altLang="cs-CZ" sz="2000"/>
          </a:p>
        </p:txBody>
      </p:sp>
      <p:sp>
        <p:nvSpPr>
          <p:cNvPr id="9229" name="Ovál 110">
            <a:extLst>
              <a:ext uri="{FF2B5EF4-FFF2-40B4-BE49-F238E27FC236}">
                <a16:creationId xmlns:a16="http://schemas.microsoft.com/office/drawing/2014/main" id="{92E52EEE-071F-4714-B9D8-DE426981D3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5013" y="2276475"/>
            <a:ext cx="360362" cy="360363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/>
              <a:t>2</a:t>
            </a:r>
          </a:p>
        </p:txBody>
      </p:sp>
      <p:sp>
        <p:nvSpPr>
          <p:cNvPr id="9230" name="Ovál 111">
            <a:extLst>
              <a:ext uri="{FF2B5EF4-FFF2-40B4-BE49-F238E27FC236}">
                <a16:creationId xmlns:a16="http://schemas.microsoft.com/office/drawing/2014/main" id="{DE8DC738-5D02-4584-9E05-6984C1B95C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0663" y="2276475"/>
            <a:ext cx="360362" cy="360363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cs-CZ" sz="2000"/>
              <a:t>6</a:t>
            </a:r>
            <a:endParaRPr lang="cs-CZ" altLang="cs-CZ" sz="2000"/>
          </a:p>
        </p:txBody>
      </p:sp>
      <p:cxnSp>
        <p:nvCxnSpPr>
          <p:cNvPr id="9231" name="Přímá spojnice se šipkou 112">
            <a:extLst>
              <a:ext uri="{FF2B5EF4-FFF2-40B4-BE49-F238E27FC236}">
                <a16:creationId xmlns:a16="http://schemas.microsoft.com/office/drawing/2014/main" id="{AE80C95A-7FC0-4934-A3CD-E556CF8E66B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698750" y="2097088"/>
            <a:ext cx="0" cy="14446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32" name="Přímá spojnice se šipkou 113">
            <a:extLst>
              <a:ext uri="{FF2B5EF4-FFF2-40B4-BE49-F238E27FC236}">
                <a16:creationId xmlns:a16="http://schemas.microsoft.com/office/drawing/2014/main" id="{AFF20233-1D59-461F-A3B1-B23489D68E3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98525" y="2097088"/>
            <a:ext cx="0" cy="3587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33" name="Přímá spojnice 114">
            <a:extLst>
              <a:ext uri="{FF2B5EF4-FFF2-40B4-BE49-F238E27FC236}">
                <a16:creationId xmlns:a16="http://schemas.microsoft.com/office/drawing/2014/main" id="{D04DFDCD-F88B-42CE-9CA6-5D3F3059E09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98525" y="2097088"/>
            <a:ext cx="1800225" cy="0"/>
          </a:xfrm>
          <a:prstGeom prst="line">
            <a:avLst/>
          </a:prstGeom>
          <a:noFill/>
          <a:ln w="9525" cap="sq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34" name="Ovál 115">
            <a:extLst>
              <a:ext uri="{FF2B5EF4-FFF2-40B4-BE49-F238E27FC236}">
                <a16:creationId xmlns:a16="http://schemas.microsoft.com/office/drawing/2014/main" id="{1534BFBA-D8A0-4932-BC84-0302151A13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6475" y="3105150"/>
            <a:ext cx="360363" cy="360363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/>
              <a:t>1</a:t>
            </a:r>
          </a:p>
        </p:txBody>
      </p:sp>
      <p:sp>
        <p:nvSpPr>
          <p:cNvPr id="9235" name="Ovál 116">
            <a:extLst>
              <a:ext uri="{FF2B5EF4-FFF2-40B4-BE49-F238E27FC236}">
                <a16:creationId xmlns:a16="http://schemas.microsoft.com/office/drawing/2014/main" id="{05F3123E-C5D5-4350-8847-7385BFBFD8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2125" y="3105150"/>
            <a:ext cx="360363" cy="360363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cs-CZ" sz="2000"/>
              <a:t>5</a:t>
            </a:r>
            <a:endParaRPr lang="cs-CZ" altLang="cs-CZ" sz="2000"/>
          </a:p>
        </p:txBody>
      </p:sp>
      <p:sp>
        <p:nvSpPr>
          <p:cNvPr id="9236" name="Ovál 117">
            <a:extLst>
              <a:ext uri="{FF2B5EF4-FFF2-40B4-BE49-F238E27FC236}">
                <a16:creationId xmlns:a16="http://schemas.microsoft.com/office/drawing/2014/main" id="{A471F673-E209-4EAB-BB22-FD86279BED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9363" y="3105150"/>
            <a:ext cx="358775" cy="360363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cs-CZ" sz="2000"/>
              <a:t>7</a:t>
            </a:r>
            <a:endParaRPr lang="cs-CZ" altLang="cs-CZ" sz="2000"/>
          </a:p>
        </p:txBody>
      </p:sp>
      <p:sp>
        <p:nvSpPr>
          <p:cNvPr id="9237" name="Ovál 118">
            <a:extLst>
              <a:ext uri="{FF2B5EF4-FFF2-40B4-BE49-F238E27FC236}">
                <a16:creationId xmlns:a16="http://schemas.microsoft.com/office/drawing/2014/main" id="{A20CC940-DC61-4D1A-BFF8-34691B4AEE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5013" y="3105150"/>
            <a:ext cx="360362" cy="360363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cs-CZ" sz="2000"/>
              <a:t>2</a:t>
            </a:r>
            <a:endParaRPr lang="cs-CZ" altLang="cs-CZ" sz="2000"/>
          </a:p>
        </p:txBody>
      </p:sp>
      <p:sp>
        <p:nvSpPr>
          <p:cNvPr id="9238" name="Ovál 119">
            <a:extLst>
              <a:ext uri="{FF2B5EF4-FFF2-40B4-BE49-F238E27FC236}">
                <a16:creationId xmlns:a16="http://schemas.microsoft.com/office/drawing/2014/main" id="{A2739ADB-EC71-47FD-BABD-8CC9C6FD4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0663" y="3105150"/>
            <a:ext cx="360362" cy="360363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cs-CZ" sz="2000"/>
              <a:t>6</a:t>
            </a:r>
            <a:endParaRPr lang="cs-CZ" altLang="cs-CZ" sz="2000"/>
          </a:p>
        </p:txBody>
      </p:sp>
      <p:sp>
        <p:nvSpPr>
          <p:cNvPr id="9239" name="Ovál 123">
            <a:extLst>
              <a:ext uri="{FF2B5EF4-FFF2-40B4-BE49-F238E27FC236}">
                <a16:creationId xmlns:a16="http://schemas.microsoft.com/office/drawing/2014/main" id="{7BDB9138-6074-44FA-A3FA-EA01F5A2FF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6475" y="3933825"/>
            <a:ext cx="360363" cy="35877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/>
              <a:t>1</a:t>
            </a:r>
          </a:p>
        </p:txBody>
      </p:sp>
      <p:sp>
        <p:nvSpPr>
          <p:cNvPr id="9240" name="Ovál 124">
            <a:extLst>
              <a:ext uri="{FF2B5EF4-FFF2-40B4-BE49-F238E27FC236}">
                <a16:creationId xmlns:a16="http://schemas.microsoft.com/office/drawing/2014/main" id="{1BC6CBB1-A392-4F7D-88A1-772429CAAC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2125" y="3933825"/>
            <a:ext cx="360363" cy="35877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/>
              <a:t>2</a:t>
            </a:r>
          </a:p>
        </p:txBody>
      </p:sp>
      <p:sp>
        <p:nvSpPr>
          <p:cNvPr id="9241" name="Ovál 125">
            <a:extLst>
              <a:ext uri="{FF2B5EF4-FFF2-40B4-BE49-F238E27FC236}">
                <a16:creationId xmlns:a16="http://schemas.microsoft.com/office/drawing/2014/main" id="{DEFE807E-5A90-4B57-B3DE-D6BCF01198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9363" y="3933825"/>
            <a:ext cx="358775" cy="35877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cs-CZ" sz="2000"/>
              <a:t>5</a:t>
            </a:r>
            <a:endParaRPr lang="cs-CZ" altLang="cs-CZ" sz="2000"/>
          </a:p>
        </p:txBody>
      </p:sp>
      <p:sp>
        <p:nvSpPr>
          <p:cNvPr id="9242" name="Ovál 126">
            <a:extLst>
              <a:ext uri="{FF2B5EF4-FFF2-40B4-BE49-F238E27FC236}">
                <a16:creationId xmlns:a16="http://schemas.microsoft.com/office/drawing/2014/main" id="{DA5BC413-8832-4FED-A102-4618CAA51B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5013" y="3933825"/>
            <a:ext cx="360362" cy="35877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cs-CZ" sz="2000"/>
              <a:t>7</a:t>
            </a:r>
            <a:endParaRPr lang="cs-CZ" altLang="cs-CZ" sz="2000"/>
          </a:p>
        </p:txBody>
      </p:sp>
      <p:sp>
        <p:nvSpPr>
          <p:cNvPr id="9243" name="Ovál 127">
            <a:extLst>
              <a:ext uri="{FF2B5EF4-FFF2-40B4-BE49-F238E27FC236}">
                <a16:creationId xmlns:a16="http://schemas.microsoft.com/office/drawing/2014/main" id="{EFFCCCED-3740-4251-8535-81222CEE9F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0663" y="3933825"/>
            <a:ext cx="360362" cy="3587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cs-CZ" sz="2000"/>
              <a:t>6</a:t>
            </a:r>
            <a:endParaRPr lang="cs-CZ" altLang="cs-CZ" sz="2000"/>
          </a:p>
        </p:txBody>
      </p:sp>
      <p:sp>
        <p:nvSpPr>
          <p:cNvPr id="9244" name="Ovál 131">
            <a:extLst>
              <a:ext uri="{FF2B5EF4-FFF2-40B4-BE49-F238E27FC236}">
                <a16:creationId xmlns:a16="http://schemas.microsoft.com/office/drawing/2014/main" id="{8753A06A-78A9-4E92-B1F1-51EF46B9E9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6475" y="4760913"/>
            <a:ext cx="360363" cy="360362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/>
              <a:t>1</a:t>
            </a:r>
          </a:p>
        </p:txBody>
      </p:sp>
      <p:sp>
        <p:nvSpPr>
          <p:cNvPr id="9245" name="Ovál 132">
            <a:extLst>
              <a:ext uri="{FF2B5EF4-FFF2-40B4-BE49-F238E27FC236}">
                <a16:creationId xmlns:a16="http://schemas.microsoft.com/office/drawing/2014/main" id="{3027EB25-4F40-4DF1-A8D1-CC07D95B30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2125" y="4760913"/>
            <a:ext cx="360363" cy="360362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/>
              <a:t>2</a:t>
            </a:r>
          </a:p>
        </p:txBody>
      </p:sp>
      <p:sp>
        <p:nvSpPr>
          <p:cNvPr id="9246" name="Ovál 133">
            <a:extLst>
              <a:ext uri="{FF2B5EF4-FFF2-40B4-BE49-F238E27FC236}">
                <a16:creationId xmlns:a16="http://schemas.microsoft.com/office/drawing/2014/main" id="{93AA3430-7A27-405C-A0DF-D8B7CE7A02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9363" y="4760913"/>
            <a:ext cx="358775" cy="360362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cs-CZ" sz="2000"/>
              <a:t>5</a:t>
            </a:r>
            <a:endParaRPr lang="cs-CZ" altLang="cs-CZ" sz="2000"/>
          </a:p>
        </p:txBody>
      </p:sp>
      <p:sp>
        <p:nvSpPr>
          <p:cNvPr id="9247" name="Ovál 134">
            <a:extLst>
              <a:ext uri="{FF2B5EF4-FFF2-40B4-BE49-F238E27FC236}">
                <a16:creationId xmlns:a16="http://schemas.microsoft.com/office/drawing/2014/main" id="{2A231B6B-0C19-4D82-9956-5C730B499E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5013" y="4760913"/>
            <a:ext cx="360362" cy="360362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cs-CZ" sz="2000"/>
              <a:t>6</a:t>
            </a:r>
            <a:endParaRPr lang="cs-CZ" altLang="cs-CZ" sz="2000"/>
          </a:p>
        </p:txBody>
      </p:sp>
      <p:sp>
        <p:nvSpPr>
          <p:cNvPr id="9248" name="Ovál 135">
            <a:extLst>
              <a:ext uri="{FF2B5EF4-FFF2-40B4-BE49-F238E27FC236}">
                <a16:creationId xmlns:a16="http://schemas.microsoft.com/office/drawing/2014/main" id="{05F04845-17E4-46DF-AB33-D17EDDA8B4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0663" y="4760913"/>
            <a:ext cx="360362" cy="360362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cs-CZ" sz="2000"/>
              <a:t>7</a:t>
            </a:r>
            <a:endParaRPr lang="cs-CZ" altLang="cs-CZ" sz="2000"/>
          </a:p>
        </p:txBody>
      </p:sp>
      <p:sp>
        <p:nvSpPr>
          <p:cNvPr id="9249" name="Ovál 139">
            <a:extLst>
              <a:ext uri="{FF2B5EF4-FFF2-40B4-BE49-F238E27FC236}">
                <a16:creationId xmlns:a16="http://schemas.microsoft.com/office/drawing/2014/main" id="{B269452A-CA8A-459D-951E-442987F7FD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6475" y="5589588"/>
            <a:ext cx="360363" cy="360362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9250" name="Ovál 140">
            <a:extLst>
              <a:ext uri="{FF2B5EF4-FFF2-40B4-BE49-F238E27FC236}">
                <a16:creationId xmlns:a16="http://schemas.microsoft.com/office/drawing/2014/main" id="{546A7E6C-1A6D-4A08-9200-125B002430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2125" y="5589588"/>
            <a:ext cx="360363" cy="360362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>
                <a:solidFill>
                  <a:srgbClr val="FFFF00"/>
                </a:solidFill>
              </a:rPr>
              <a:t>2</a:t>
            </a:r>
          </a:p>
        </p:txBody>
      </p:sp>
      <p:sp>
        <p:nvSpPr>
          <p:cNvPr id="9251" name="Ovál 141">
            <a:extLst>
              <a:ext uri="{FF2B5EF4-FFF2-40B4-BE49-F238E27FC236}">
                <a16:creationId xmlns:a16="http://schemas.microsoft.com/office/drawing/2014/main" id="{61CED3F0-905A-484B-85C4-A0EFA547BD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9363" y="5589588"/>
            <a:ext cx="358775" cy="360362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>
                <a:solidFill>
                  <a:srgbClr val="FFFF00"/>
                </a:solidFill>
              </a:rPr>
              <a:t>5</a:t>
            </a:r>
          </a:p>
        </p:txBody>
      </p:sp>
      <p:sp>
        <p:nvSpPr>
          <p:cNvPr id="9252" name="Ovál 142">
            <a:extLst>
              <a:ext uri="{FF2B5EF4-FFF2-40B4-BE49-F238E27FC236}">
                <a16:creationId xmlns:a16="http://schemas.microsoft.com/office/drawing/2014/main" id="{F9C23B9F-B17B-4A12-97FE-2831D6BEB0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5013" y="5589588"/>
            <a:ext cx="360362" cy="360362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>
                <a:solidFill>
                  <a:srgbClr val="FFFF00"/>
                </a:solidFill>
              </a:rPr>
              <a:t>6</a:t>
            </a:r>
          </a:p>
        </p:txBody>
      </p:sp>
      <p:sp>
        <p:nvSpPr>
          <p:cNvPr id="9253" name="Ovál 143">
            <a:extLst>
              <a:ext uri="{FF2B5EF4-FFF2-40B4-BE49-F238E27FC236}">
                <a16:creationId xmlns:a16="http://schemas.microsoft.com/office/drawing/2014/main" id="{3F3EB56E-F3B2-41E2-8A6F-94961D1487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0663" y="5589588"/>
            <a:ext cx="360362" cy="360362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000">
                <a:solidFill>
                  <a:srgbClr val="FFFF00"/>
                </a:solidFill>
              </a:rPr>
              <a:t>7</a:t>
            </a:r>
          </a:p>
        </p:txBody>
      </p:sp>
      <p:sp>
        <p:nvSpPr>
          <p:cNvPr id="9254" name="Šipka: dolů 25641">
            <a:extLst>
              <a:ext uri="{FF2B5EF4-FFF2-40B4-BE49-F238E27FC236}">
                <a16:creationId xmlns:a16="http://schemas.microsoft.com/office/drawing/2014/main" id="{96501B4C-3173-4281-BD3C-B5CE01492F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5157788"/>
            <a:ext cx="215900" cy="358775"/>
          </a:xfrm>
          <a:prstGeom prst="downArrow">
            <a:avLst>
              <a:gd name="adj1" fmla="val 50000"/>
              <a:gd name="adj2" fmla="val 49853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9255" name="Pravá složená závorka 25642">
            <a:extLst>
              <a:ext uri="{FF2B5EF4-FFF2-40B4-BE49-F238E27FC236}">
                <a16:creationId xmlns:a16="http://schemas.microsoft.com/office/drawing/2014/main" id="{4F29EC1D-584B-409E-8C0E-F664D2E75DE3}"/>
              </a:ext>
            </a:extLst>
          </p:cNvPr>
          <p:cNvSpPr>
            <a:spLocks/>
          </p:cNvSpPr>
          <p:nvPr/>
        </p:nvSpPr>
        <p:spPr bwMode="auto">
          <a:xfrm>
            <a:off x="4859338" y="1520825"/>
            <a:ext cx="179387" cy="2700338"/>
          </a:xfrm>
          <a:prstGeom prst="rightBrace">
            <a:avLst>
              <a:gd name="adj1" fmla="val 8363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9256" name="Obdélník 25643">
            <a:extLst>
              <a:ext uri="{FF2B5EF4-FFF2-40B4-BE49-F238E27FC236}">
                <a16:creationId xmlns:a16="http://schemas.microsoft.com/office/drawing/2014/main" id="{0292B5AF-5C73-414C-931C-9C2BEBC248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6675" y="2673350"/>
            <a:ext cx="1512888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400"/>
              <a:t>4</a:t>
            </a:r>
            <a:r>
              <a:rPr lang="cs-CZ" altLang="cs-CZ" sz="2400">
                <a:sym typeface="Symbol" panose="05050102010706020507" pitchFamily="18" charset="2"/>
              </a:rPr>
              <a:t></a:t>
            </a:r>
            <a:r>
              <a:rPr lang="cs-CZ" altLang="cs-CZ" sz="2400"/>
              <a:t>, (n-1)</a:t>
            </a:r>
            <a:r>
              <a:rPr lang="cs-CZ" altLang="cs-CZ" sz="2400">
                <a:sym typeface="Symbol" panose="05050102010706020507" pitchFamily="18" charset="2"/>
              </a:rPr>
              <a:t></a:t>
            </a:r>
          </a:p>
        </p:txBody>
      </p:sp>
      <p:sp>
        <p:nvSpPr>
          <p:cNvPr id="9257" name="Obdélník 158">
            <a:extLst>
              <a:ext uri="{FF2B5EF4-FFF2-40B4-BE49-F238E27FC236}">
                <a16:creationId xmlns:a16="http://schemas.microsoft.com/office/drawing/2014/main" id="{824DEB4D-2B27-4205-A119-9B6E95827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6675" y="5553075"/>
            <a:ext cx="15128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400"/>
              <a:t>Seřazeno</a:t>
            </a:r>
            <a:endParaRPr lang="cs-CZ" altLang="cs-CZ" sz="2400">
              <a:sym typeface="Symbol" panose="05050102010706020507" pitchFamily="18" charset="2"/>
            </a:endParaRPr>
          </a:p>
        </p:txBody>
      </p:sp>
      <p:cxnSp>
        <p:nvCxnSpPr>
          <p:cNvPr id="9258" name="Přímá spojnice se šipkou 4">
            <a:extLst>
              <a:ext uri="{FF2B5EF4-FFF2-40B4-BE49-F238E27FC236}">
                <a16:creationId xmlns:a16="http://schemas.microsoft.com/office/drawing/2014/main" id="{05566005-DD41-4781-82D0-37219C1D9025}"/>
              </a:ext>
            </a:extLst>
          </p:cNvPr>
          <p:cNvCxnSpPr>
            <a:cxnSpLocks noChangeShapeType="1"/>
            <a:stCxn id="9226" idx="5"/>
            <a:endCxn id="9235" idx="1"/>
          </p:cNvCxnSpPr>
          <p:nvPr/>
        </p:nvCxnSpPr>
        <p:spPr bwMode="auto">
          <a:xfrm>
            <a:off x="1314450" y="2582863"/>
            <a:ext cx="501650" cy="5746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59" name="Přímá spojnice se šipkou 62">
            <a:extLst>
              <a:ext uri="{FF2B5EF4-FFF2-40B4-BE49-F238E27FC236}">
                <a16:creationId xmlns:a16="http://schemas.microsoft.com/office/drawing/2014/main" id="{D6B7994C-8A77-4D00-8F4D-F42F1EDF7FA3}"/>
              </a:ext>
            </a:extLst>
          </p:cNvPr>
          <p:cNvCxnSpPr>
            <a:cxnSpLocks noChangeShapeType="1"/>
            <a:stCxn id="9227" idx="5"/>
            <a:endCxn id="9236" idx="1"/>
          </p:cNvCxnSpPr>
          <p:nvPr/>
        </p:nvCxnSpPr>
        <p:spPr bwMode="auto">
          <a:xfrm>
            <a:off x="2070100" y="2582863"/>
            <a:ext cx="503238" cy="5746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60" name="Přímá spojnice se šipkou 112">
            <a:extLst>
              <a:ext uri="{FF2B5EF4-FFF2-40B4-BE49-F238E27FC236}">
                <a16:creationId xmlns:a16="http://schemas.microsoft.com/office/drawing/2014/main" id="{312CBC34-43BD-4026-860C-1767E991F33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455988" y="2924175"/>
            <a:ext cx="0" cy="14446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61" name="Přímá spojnice se šipkou 113">
            <a:extLst>
              <a:ext uri="{FF2B5EF4-FFF2-40B4-BE49-F238E27FC236}">
                <a16:creationId xmlns:a16="http://schemas.microsoft.com/office/drawing/2014/main" id="{81BB9553-809C-47A7-8B68-F89615EF882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547813" y="2924175"/>
            <a:ext cx="0" cy="36036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62" name="Přímá spojnice 114">
            <a:extLst>
              <a:ext uri="{FF2B5EF4-FFF2-40B4-BE49-F238E27FC236}">
                <a16:creationId xmlns:a16="http://schemas.microsoft.com/office/drawing/2014/main" id="{17C98376-0BE2-4787-97B1-A27E220CA2B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547813" y="2924175"/>
            <a:ext cx="1908175" cy="0"/>
          </a:xfrm>
          <a:prstGeom prst="line">
            <a:avLst/>
          </a:prstGeom>
          <a:noFill/>
          <a:ln w="9525" cap="sq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63" name="Přímá spojnice se šipkou 77">
            <a:extLst>
              <a:ext uri="{FF2B5EF4-FFF2-40B4-BE49-F238E27FC236}">
                <a16:creationId xmlns:a16="http://schemas.microsoft.com/office/drawing/2014/main" id="{D24E4590-7740-4022-884C-495CB0C9368F}"/>
              </a:ext>
            </a:extLst>
          </p:cNvPr>
          <p:cNvCxnSpPr>
            <a:cxnSpLocks noChangeShapeType="1"/>
            <a:stCxn id="9235" idx="5"/>
            <a:endCxn id="9241" idx="1"/>
          </p:cNvCxnSpPr>
          <p:nvPr/>
        </p:nvCxnSpPr>
        <p:spPr bwMode="auto">
          <a:xfrm>
            <a:off x="2070100" y="3411538"/>
            <a:ext cx="503238" cy="5746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64" name="Přímá spojnice se šipkou 80">
            <a:extLst>
              <a:ext uri="{FF2B5EF4-FFF2-40B4-BE49-F238E27FC236}">
                <a16:creationId xmlns:a16="http://schemas.microsoft.com/office/drawing/2014/main" id="{6DA7ACFB-8231-40D0-8DBF-407BC33C346A}"/>
              </a:ext>
            </a:extLst>
          </p:cNvPr>
          <p:cNvCxnSpPr>
            <a:cxnSpLocks noChangeShapeType="1"/>
            <a:stCxn id="9236" idx="5"/>
            <a:endCxn id="9242" idx="1"/>
          </p:cNvCxnSpPr>
          <p:nvPr/>
        </p:nvCxnSpPr>
        <p:spPr bwMode="auto">
          <a:xfrm>
            <a:off x="2825750" y="3411538"/>
            <a:ext cx="503238" cy="5746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65" name="Přímá spojnice se šipkou 112">
            <a:extLst>
              <a:ext uri="{FF2B5EF4-FFF2-40B4-BE49-F238E27FC236}">
                <a16:creationId xmlns:a16="http://schemas.microsoft.com/office/drawing/2014/main" id="{3F5595F9-E1CE-442A-B84E-6FACA2E6C80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211638" y="3752850"/>
            <a:ext cx="0" cy="14446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66" name="Přímá spojnice se šipkou 113">
            <a:extLst>
              <a:ext uri="{FF2B5EF4-FFF2-40B4-BE49-F238E27FC236}">
                <a16:creationId xmlns:a16="http://schemas.microsoft.com/office/drawing/2014/main" id="{BE5BA179-054D-4821-9E7E-CCE0E24AA87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059113" y="3752850"/>
            <a:ext cx="0" cy="3587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67" name="Přímá spojnice 114">
            <a:extLst>
              <a:ext uri="{FF2B5EF4-FFF2-40B4-BE49-F238E27FC236}">
                <a16:creationId xmlns:a16="http://schemas.microsoft.com/office/drawing/2014/main" id="{0F76BC27-6CD4-43DB-A2E7-A821765FCB1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059113" y="3752850"/>
            <a:ext cx="1152525" cy="0"/>
          </a:xfrm>
          <a:prstGeom prst="line">
            <a:avLst/>
          </a:prstGeom>
          <a:noFill/>
          <a:ln w="9525" cap="sq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68" name="Přímá spojnice se šipkou 88">
            <a:extLst>
              <a:ext uri="{FF2B5EF4-FFF2-40B4-BE49-F238E27FC236}">
                <a16:creationId xmlns:a16="http://schemas.microsoft.com/office/drawing/2014/main" id="{514672A4-26AF-4A43-9B0E-206D6F607FE6}"/>
              </a:ext>
            </a:extLst>
          </p:cNvPr>
          <p:cNvCxnSpPr>
            <a:cxnSpLocks noChangeShapeType="1"/>
            <a:stCxn id="9242" idx="5"/>
            <a:endCxn id="9248" idx="1"/>
          </p:cNvCxnSpPr>
          <p:nvPr/>
        </p:nvCxnSpPr>
        <p:spPr bwMode="auto">
          <a:xfrm>
            <a:off x="3582988" y="4240213"/>
            <a:ext cx="501650" cy="5730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datum 3">
            <a:extLst>
              <a:ext uri="{FF2B5EF4-FFF2-40B4-BE49-F238E27FC236}">
                <a16:creationId xmlns:a16="http://schemas.microsoft.com/office/drawing/2014/main" id="{0721FC6B-0F75-4E2E-A895-77E069253CBE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2F4C9B3-C14D-4FBC-B0A3-A4D04DB33971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2020-12-07</a:t>
            </a:fld>
            <a:endParaRPr lang="en-CA" altLang="cs-CZ" sz="1400"/>
          </a:p>
        </p:txBody>
      </p:sp>
      <p:sp>
        <p:nvSpPr>
          <p:cNvPr id="10243" name="Zástupný symbol pro číslo snímku 5">
            <a:extLst>
              <a:ext uri="{FF2B5EF4-FFF2-40B4-BE49-F238E27FC236}">
                <a16:creationId xmlns:a16="http://schemas.microsoft.com/office/drawing/2014/main" id="{D13AB52E-CFF2-46C1-8514-C1CDB1B55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8D1986C-F707-4B7C-B637-32A12B7BA152}" type="slidenum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CA" altLang="cs-CZ" sz="1400"/>
          </a:p>
        </p:txBody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119C1782-2D69-4032-B4F1-BBA86B36B0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5425"/>
            <a:ext cx="7772400" cy="838200"/>
          </a:xfrm>
        </p:spPr>
        <p:txBody>
          <a:bodyPr/>
          <a:lstStyle/>
          <a:p>
            <a:r>
              <a:rPr lang="cs-CZ" altLang="cs-CZ"/>
              <a:t>Binární vyhledávání (1)</a:t>
            </a:r>
          </a:p>
        </p:txBody>
      </p:sp>
      <p:sp>
        <p:nvSpPr>
          <p:cNvPr id="52" name="Rectangle 3">
            <a:extLst>
              <a:ext uri="{FF2B5EF4-FFF2-40B4-BE49-F238E27FC236}">
                <a16:creationId xmlns:a16="http://schemas.microsoft.com/office/drawing/2014/main" id="{12B8BD0A-9CAA-4F4B-B25A-8798D8280D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196753"/>
            <a:ext cx="8001000" cy="4969098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cs-CZ" altLang="cs-CZ" kern="0" dirty="0"/>
              <a:t>Nazýváno také jako vyhledávání metodou </a:t>
            </a:r>
            <a:r>
              <a:rPr lang="cs-CZ" altLang="cs-CZ" kern="0" dirty="0">
                <a:solidFill>
                  <a:srgbClr val="FFFF00"/>
                </a:solidFill>
              </a:rPr>
              <a:t>půlení intervalů</a:t>
            </a:r>
          </a:p>
          <a:p>
            <a:pPr>
              <a:defRPr/>
            </a:pPr>
            <a:r>
              <a:rPr lang="cs-CZ" altLang="cs-CZ" kern="0" dirty="0"/>
              <a:t>Tuto metodu lze použít pouze v případě, že posloupnost, v níž vyhledávání provádíme, je </a:t>
            </a:r>
            <a:r>
              <a:rPr lang="cs-CZ" altLang="cs-CZ" kern="0" dirty="0">
                <a:solidFill>
                  <a:srgbClr val="FFFF00"/>
                </a:solidFill>
              </a:rPr>
              <a:t>seřazená</a:t>
            </a:r>
            <a:r>
              <a:rPr lang="cs-CZ" altLang="cs-CZ" kern="0" dirty="0"/>
              <a:t> (vzestupně nebo sestupně)</a:t>
            </a:r>
          </a:p>
          <a:p>
            <a:pPr>
              <a:defRPr/>
            </a:pPr>
            <a:r>
              <a:rPr lang="cs-CZ" altLang="cs-CZ" kern="0" dirty="0"/>
              <a:t>Postup pro </a:t>
            </a:r>
            <a:r>
              <a:rPr lang="cs-CZ" altLang="cs-CZ" kern="0" dirty="0">
                <a:solidFill>
                  <a:srgbClr val="FFFF00"/>
                </a:solidFill>
              </a:rPr>
              <a:t>vzestupně</a:t>
            </a:r>
            <a:r>
              <a:rPr lang="cs-CZ" altLang="cs-CZ" kern="0" dirty="0"/>
              <a:t> seřazenou posloupnost:</a:t>
            </a:r>
          </a:p>
          <a:p>
            <a:pPr lvl="1">
              <a:defRPr/>
            </a:pPr>
            <a:r>
              <a:rPr lang="cs-CZ" altLang="cs-CZ" kern="0" dirty="0"/>
              <a:t>v posloupnosti určíme prostřední prvek</a:t>
            </a:r>
          </a:p>
          <a:p>
            <a:pPr lvl="1">
              <a:defRPr/>
            </a:pPr>
            <a:r>
              <a:rPr lang="cs-CZ" altLang="cs-CZ" kern="0" dirty="0"/>
              <a:t>je-li tento prvek prvkem hledaným, algoritmus končí – prvek byl nalezen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datum 3">
            <a:extLst>
              <a:ext uri="{FF2B5EF4-FFF2-40B4-BE49-F238E27FC236}">
                <a16:creationId xmlns:a16="http://schemas.microsoft.com/office/drawing/2014/main" id="{0721FC6B-0F75-4E2E-A895-77E069253CBE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2F4C9B3-C14D-4FBC-B0A3-A4D04DB33971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2020-12-07</a:t>
            </a:fld>
            <a:endParaRPr lang="en-CA" altLang="cs-CZ" sz="1400"/>
          </a:p>
        </p:txBody>
      </p:sp>
      <p:sp>
        <p:nvSpPr>
          <p:cNvPr id="10243" name="Zástupný symbol pro číslo snímku 5">
            <a:extLst>
              <a:ext uri="{FF2B5EF4-FFF2-40B4-BE49-F238E27FC236}">
                <a16:creationId xmlns:a16="http://schemas.microsoft.com/office/drawing/2014/main" id="{D13AB52E-CFF2-46C1-8514-C1CDB1B55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8D1986C-F707-4B7C-B637-32A12B7BA152}" type="slidenum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CA" altLang="cs-CZ" sz="1400"/>
          </a:p>
        </p:txBody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119C1782-2D69-4032-B4F1-BBA86B36B0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94556"/>
            <a:ext cx="7772400" cy="838200"/>
          </a:xfrm>
        </p:spPr>
        <p:txBody>
          <a:bodyPr/>
          <a:lstStyle/>
          <a:p>
            <a:r>
              <a:rPr lang="cs-CZ" altLang="cs-CZ" dirty="0"/>
              <a:t>Binární vyhledávání (2)</a:t>
            </a:r>
          </a:p>
        </p:txBody>
      </p:sp>
      <p:sp>
        <p:nvSpPr>
          <p:cNvPr id="52" name="Rectangle 3">
            <a:extLst>
              <a:ext uri="{FF2B5EF4-FFF2-40B4-BE49-F238E27FC236}">
                <a16:creationId xmlns:a16="http://schemas.microsoft.com/office/drawing/2014/main" id="{12B8BD0A-9CAA-4F4B-B25A-8798D8280D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448780"/>
            <a:ext cx="8001000" cy="4717070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cs-CZ" altLang="cs-CZ" kern="0" dirty="0"/>
              <a:t>není-li tento prvek prvkem hledaným, zjistíme, zda hledaný prvek je menší nebo větší než prvek prostření</a:t>
            </a:r>
          </a:p>
          <a:p>
            <a:pPr lvl="1">
              <a:defRPr/>
            </a:pPr>
            <a:r>
              <a:rPr lang="cs-CZ" altLang="cs-CZ" kern="0" dirty="0"/>
              <a:t>je-li hledaný prvek:</a:t>
            </a:r>
          </a:p>
          <a:p>
            <a:pPr lvl="2">
              <a:defRPr/>
            </a:pPr>
            <a:r>
              <a:rPr lang="cs-CZ" altLang="cs-CZ" kern="0" dirty="0">
                <a:solidFill>
                  <a:srgbClr val="FFFF00"/>
                </a:solidFill>
              </a:rPr>
              <a:t>menší než prvek prostřední</a:t>
            </a:r>
            <a:r>
              <a:rPr lang="cs-CZ" altLang="cs-CZ" kern="0" dirty="0"/>
              <a:t>, tak celý postup opakuje-</a:t>
            </a:r>
            <a:r>
              <a:rPr lang="cs-CZ" altLang="cs-CZ" kern="0" dirty="0" err="1"/>
              <a:t>me</a:t>
            </a:r>
            <a:r>
              <a:rPr lang="cs-CZ" altLang="cs-CZ" kern="0" dirty="0"/>
              <a:t> na </a:t>
            </a:r>
            <a:r>
              <a:rPr lang="cs-CZ" altLang="cs-CZ" kern="0" dirty="0">
                <a:solidFill>
                  <a:srgbClr val="FFFF00"/>
                </a:solidFill>
              </a:rPr>
              <a:t>levou část posloupnosti </a:t>
            </a:r>
            <a:r>
              <a:rPr lang="cs-CZ" altLang="cs-CZ" kern="0" dirty="0"/>
              <a:t>(část, kde všechny prvky jsou menší než prvek prostřední) </a:t>
            </a:r>
          </a:p>
          <a:p>
            <a:pPr lvl="2">
              <a:defRPr/>
            </a:pPr>
            <a:r>
              <a:rPr lang="cs-CZ" altLang="cs-CZ" kern="0" dirty="0">
                <a:solidFill>
                  <a:srgbClr val="FFFF00"/>
                </a:solidFill>
              </a:rPr>
              <a:t>větší než prvek prostřední</a:t>
            </a:r>
            <a:r>
              <a:rPr lang="cs-CZ" altLang="cs-CZ" kern="0" dirty="0"/>
              <a:t>, tak celý postup opakujeme na </a:t>
            </a:r>
            <a:r>
              <a:rPr lang="cs-CZ" altLang="cs-CZ" kern="0" dirty="0">
                <a:solidFill>
                  <a:srgbClr val="FFFF00"/>
                </a:solidFill>
              </a:rPr>
              <a:t>pravou část posloupnosti </a:t>
            </a:r>
            <a:r>
              <a:rPr lang="cs-CZ" altLang="cs-CZ" kern="0" dirty="0"/>
              <a:t>(část, kde všechny prvky jsou větší než prvek prostřední) </a:t>
            </a:r>
          </a:p>
          <a:p>
            <a:pPr lvl="1">
              <a:defRPr/>
            </a:pPr>
            <a:endParaRPr lang="cs-CZ" altLang="cs-CZ" kern="0" dirty="0"/>
          </a:p>
        </p:txBody>
      </p:sp>
    </p:spTree>
    <p:extLst>
      <p:ext uri="{BB962C8B-B14F-4D97-AF65-F5344CB8AC3E}">
        <p14:creationId xmlns:p14="http://schemas.microsoft.com/office/powerpoint/2010/main" val="3248095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datum 3">
            <a:extLst>
              <a:ext uri="{FF2B5EF4-FFF2-40B4-BE49-F238E27FC236}">
                <a16:creationId xmlns:a16="http://schemas.microsoft.com/office/drawing/2014/main" id="{8894EBCB-55CC-4BD8-BE81-075F2758C31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CC800CE-889E-4134-B8EF-E939737BE9A8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2020-12-07</a:t>
            </a:fld>
            <a:endParaRPr lang="en-CA" altLang="cs-CZ" sz="1400"/>
          </a:p>
        </p:txBody>
      </p:sp>
      <p:sp>
        <p:nvSpPr>
          <p:cNvPr id="12291" name="Zástupný symbol pro číslo snímku 5">
            <a:extLst>
              <a:ext uri="{FF2B5EF4-FFF2-40B4-BE49-F238E27FC236}">
                <a16:creationId xmlns:a16="http://schemas.microsoft.com/office/drawing/2014/main" id="{A6350501-CB95-4887-9709-C5718FDE6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2565232-271A-419A-A351-D006DAD83704}" type="slidenum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CA" altLang="cs-CZ" sz="1400"/>
          </a:p>
        </p:txBody>
      </p:sp>
      <p:sp>
        <p:nvSpPr>
          <p:cNvPr id="12292" name="Rectangle 2">
            <a:extLst>
              <a:ext uri="{FF2B5EF4-FFF2-40B4-BE49-F238E27FC236}">
                <a16:creationId xmlns:a16="http://schemas.microsoft.com/office/drawing/2014/main" id="{45359C7C-C70D-400D-9A2C-FD902F6D5F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80963"/>
            <a:ext cx="7772400" cy="838200"/>
          </a:xfrm>
        </p:spPr>
        <p:txBody>
          <a:bodyPr/>
          <a:lstStyle/>
          <a:p>
            <a:r>
              <a:rPr lang="cs-CZ" altLang="cs-CZ" dirty="0"/>
              <a:t>Binární vyhledávání (3)</a:t>
            </a:r>
          </a:p>
        </p:txBody>
      </p:sp>
      <p:sp>
        <p:nvSpPr>
          <p:cNvPr id="52" name="Rectangle 3">
            <a:extLst>
              <a:ext uri="{FF2B5EF4-FFF2-40B4-BE49-F238E27FC236}">
                <a16:creationId xmlns:a16="http://schemas.microsoft.com/office/drawing/2014/main" id="{63DC8D0E-37E7-4C56-AD72-9C6EE57CD8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997200"/>
            <a:ext cx="8001000" cy="1044575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90000"/>
              </a:lnSpc>
              <a:buFontTx/>
              <a:buNone/>
              <a:tabLst>
                <a:tab pos="4398963" algn="l"/>
              </a:tabLst>
              <a:defRPr/>
            </a:pPr>
            <a:r>
              <a:rPr lang="cs-CZ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dm</a:t>
            </a:r>
            <a:r>
              <a:rPr lang="en-US" altLang="cs-CZ" b="1" kern="0" dirty="0"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0; hm</a:t>
            </a:r>
            <a:r>
              <a:rPr lang="en-US" altLang="cs-CZ" b="1" kern="0" dirty="0"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6;</a:t>
            </a:r>
            <a:b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cs-CZ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cs-CZ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  <a:r>
              <a:rPr lang="en-US" altLang="cs-CZ" b="1" kern="0" dirty="0"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cs-CZ" b="1" kern="0" dirty="0"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(dm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hm)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2;	//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cs-CZ" b="1" kern="0" dirty="0"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endParaRPr lang="cs-CZ" altLang="cs-CZ" b="1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294" name="Ovál 18">
            <a:extLst>
              <a:ext uri="{FF2B5EF4-FFF2-40B4-BE49-F238E27FC236}">
                <a16:creationId xmlns:a16="http://schemas.microsoft.com/office/drawing/2014/main" id="{78572AB1-F7EA-4550-8323-09E19CF4B2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1300" y="1520825"/>
            <a:ext cx="720725" cy="7207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12295" name="Ovál 21">
            <a:extLst>
              <a:ext uri="{FF2B5EF4-FFF2-40B4-BE49-F238E27FC236}">
                <a16:creationId xmlns:a16="http://schemas.microsoft.com/office/drawing/2014/main" id="{B1932AE5-9D1B-4892-850C-1EECEDA395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1300" y="1520825"/>
            <a:ext cx="720725" cy="7207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cs-CZ" altLang="cs-CZ">
              <a:solidFill>
                <a:srgbClr val="FFFF00"/>
              </a:solidFill>
            </a:endParaRPr>
          </a:p>
        </p:txBody>
      </p:sp>
      <p:sp>
        <p:nvSpPr>
          <p:cNvPr id="12296" name="Ovál 27">
            <a:extLst>
              <a:ext uri="{FF2B5EF4-FFF2-40B4-BE49-F238E27FC236}">
                <a16:creationId xmlns:a16="http://schemas.microsoft.com/office/drawing/2014/main" id="{206DEA16-CF93-4503-AFC5-0E956C32DC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9363" y="1520825"/>
            <a:ext cx="720725" cy="7207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>
                <a:solidFill>
                  <a:srgbClr val="FFFF00"/>
                </a:solidFill>
              </a:rPr>
              <a:t>4</a:t>
            </a:r>
          </a:p>
        </p:txBody>
      </p:sp>
      <p:sp>
        <p:nvSpPr>
          <p:cNvPr id="12297" name="Ovál 28">
            <a:extLst>
              <a:ext uri="{FF2B5EF4-FFF2-40B4-BE49-F238E27FC236}">
                <a16:creationId xmlns:a16="http://schemas.microsoft.com/office/drawing/2014/main" id="{151F2527-E37D-46E9-8016-196C4C2C1C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7425" y="1520825"/>
            <a:ext cx="720725" cy="7207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>
                <a:solidFill>
                  <a:srgbClr val="FFFF00"/>
                </a:solidFill>
              </a:rPr>
              <a:t>7</a:t>
            </a:r>
          </a:p>
        </p:txBody>
      </p:sp>
      <p:sp>
        <p:nvSpPr>
          <p:cNvPr id="12298" name="Ovál 29">
            <a:extLst>
              <a:ext uri="{FF2B5EF4-FFF2-40B4-BE49-F238E27FC236}">
                <a16:creationId xmlns:a16="http://schemas.microsoft.com/office/drawing/2014/main" id="{8DB18DA7-7894-44EC-A524-E5DC6F9186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5488" y="1520825"/>
            <a:ext cx="720725" cy="7207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>
                <a:solidFill>
                  <a:srgbClr val="FFFF00"/>
                </a:solidFill>
              </a:rPr>
              <a:t>9</a:t>
            </a:r>
          </a:p>
        </p:txBody>
      </p:sp>
      <p:sp>
        <p:nvSpPr>
          <p:cNvPr id="12299" name="Ovál 30">
            <a:extLst>
              <a:ext uri="{FF2B5EF4-FFF2-40B4-BE49-F238E27FC236}">
                <a16:creationId xmlns:a16="http://schemas.microsoft.com/office/drawing/2014/main" id="{A5A338CB-A74F-49B7-94E1-9B74901EF3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3550" y="1520825"/>
            <a:ext cx="720725" cy="7207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>
                <a:solidFill>
                  <a:srgbClr val="FFFF00"/>
                </a:solidFill>
              </a:rPr>
              <a:t>12</a:t>
            </a:r>
          </a:p>
        </p:txBody>
      </p:sp>
      <p:sp>
        <p:nvSpPr>
          <p:cNvPr id="12300" name="Ovál 31">
            <a:extLst>
              <a:ext uri="{FF2B5EF4-FFF2-40B4-BE49-F238E27FC236}">
                <a16:creationId xmlns:a16="http://schemas.microsoft.com/office/drawing/2014/main" id="{36904457-154E-4B9B-AE42-C99E141831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1613" y="1520825"/>
            <a:ext cx="720725" cy="7207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>
                <a:solidFill>
                  <a:srgbClr val="FFFF00"/>
                </a:solidFill>
              </a:rPr>
              <a:t>18</a:t>
            </a:r>
          </a:p>
        </p:txBody>
      </p:sp>
      <p:sp>
        <p:nvSpPr>
          <p:cNvPr id="12301" name="Ovál 32">
            <a:extLst>
              <a:ext uri="{FF2B5EF4-FFF2-40B4-BE49-F238E27FC236}">
                <a16:creationId xmlns:a16="http://schemas.microsoft.com/office/drawing/2014/main" id="{BEDFC87A-2B2C-471F-9A46-15232EAB05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9675" y="1520825"/>
            <a:ext cx="720725" cy="7207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>
                <a:solidFill>
                  <a:srgbClr val="FFFF00"/>
                </a:solidFill>
              </a:rPr>
              <a:t>25</a:t>
            </a:r>
          </a:p>
        </p:txBody>
      </p:sp>
      <p:sp>
        <p:nvSpPr>
          <p:cNvPr id="12302" name="Obdélník 3">
            <a:extLst>
              <a:ext uri="{FF2B5EF4-FFF2-40B4-BE49-F238E27FC236}">
                <a16:creationId xmlns:a16="http://schemas.microsoft.com/office/drawing/2014/main" id="{F502CC0B-4771-4CAB-AFDE-7C721440F8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908050"/>
            <a:ext cx="7921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[0]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303" name="Obdélník 35">
            <a:extLst>
              <a:ext uri="{FF2B5EF4-FFF2-40B4-BE49-F238E27FC236}">
                <a16:creationId xmlns:a16="http://schemas.microsoft.com/office/drawing/2014/main" id="{65CD04AC-46F8-420F-9742-0663386C22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908050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[1]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304" name="Obdélník 36">
            <a:extLst>
              <a:ext uri="{FF2B5EF4-FFF2-40B4-BE49-F238E27FC236}">
                <a16:creationId xmlns:a16="http://schemas.microsoft.com/office/drawing/2014/main" id="{B35E8FF4-DC8C-4748-B86C-44B916C89C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908050"/>
            <a:ext cx="7921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[2]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305" name="Obdélník 37">
            <a:extLst>
              <a:ext uri="{FF2B5EF4-FFF2-40B4-BE49-F238E27FC236}">
                <a16:creationId xmlns:a16="http://schemas.microsoft.com/office/drawing/2014/main" id="{A7440B40-E031-40EB-99C1-800F93522E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563" y="908050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[3]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306" name="Obdélník 38">
            <a:extLst>
              <a:ext uri="{FF2B5EF4-FFF2-40B4-BE49-F238E27FC236}">
                <a16:creationId xmlns:a16="http://schemas.microsoft.com/office/drawing/2014/main" id="{57861E9B-BA2D-411C-8A58-85AEE12E5C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625" y="908050"/>
            <a:ext cx="7921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[4]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307" name="Obdélník 39">
            <a:extLst>
              <a:ext uri="{FF2B5EF4-FFF2-40B4-BE49-F238E27FC236}">
                <a16:creationId xmlns:a16="http://schemas.microsoft.com/office/drawing/2014/main" id="{88E80B6D-153D-484F-A3D7-9CD55C2FC3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6688" y="908050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[5]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308" name="Obdélník 40">
            <a:extLst>
              <a:ext uri="{FF2B5EF4-FFF2-40B4-BE49-F238E27FC236}">
                <a16:creationId xmlns:a16="http://schemas.microsoft.com/office/drawing/2014/main" id="{7139F11A-04C0-4EE4-8917-47FF2BB431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4750" y="908050"/>
            <a:ext cx="7921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[6]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309" name="Obdélník 41">
            <a:extLst>
              <a:ext uri="{FF2B5EF4-FFF2-40B4-BE49-F238E27FC236}">
                <a16:creationId xmlns:a16="http://schemas.microsoft.com/office/drawing/2014/main" id="{36EADA8B-43CD-424A-A2E7-8723F7E62D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1520825"/>
            <a:ext cx="649287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a: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23E8D995-D936-452D-AABD-B87F807D0E6A}"/>
              </a:ext>
            </a:extLst>
          </p:cNvPr>
          <p:cNvSpPr/>
          <p:nvPr/>
        </p:nvSpPr>
        <p:spPr bwMode="auto">
          <a:xfrm>
            <a:off x="863600" y="2312988"/>
            <a:ext cx="2771775" cy="5762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r>
              <a:rPr lang="cs-CZ" dirty="0">
                <a:latin typeface="Times New Roman" charset="0"/>
              </a:rPr>
              <a:t>Hledaný prvek </a:t>
            </a:r>
            <a:r>
              <a:rPr lang="cs-CZ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cs-CZ" b="1" dirty="0">
                <a:latin typeface="+mj-lt"/>
                <a:cs typeface="Courier New" panose="02070309020205020404" pitchFamily="49" charset="0"/>
              </a:rPr>
              <a:t> </a:t>
            </a:r>
            <a:r>
              <a:rPr lang="cs-CZ" dirty="0">
                <a:latin typeface="Times New Roman" charset="0"/>
              </a:rPr>
              <a:t>= 7</a:t>
            </a:r>
          </a:p>
        </p:txBody>
      </p:sp>
      <p:sp>
        <p:nvSpPr>
          <p:cNvPr id="12311" name="Ovál 44">
            <a:extLst>
              <a:ext uri="{FF2B5EF4-FFF2-40B4-BE49-F238E27FC236}">
                <a16:creationId xmlns:a16="http://schemas.microsoft.com/office/drawing/2014/main" id="{A1EFB033-9750-4714-A574-E2337862FD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1300" y="4652963"/>
            <a:ext cx="720725" cy="7207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12312" name="Ovál 45">
            <a:extLst>
              <a:ext uri="{FF2B5EF4-FFF2-40B4-BE49-F238E27FC236}">
                <a16:creationId xmlns:a16="http://schemas.microsoft.com/office/drawing/2014/main" id="{CEBD7FFA-CBE6-45C6-81DC-8FF1EC4E8F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1300" y="4652963"/>
            <a:ext cx="720725" cy="7207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cs-CZ" altLang="cs-CZ">
              <a:solidFill>
                <a:srgbClr val="FFFF00"/>
              </a:solidFill>
            </a:endParaRPr>
          </a:p>
        </p:txBody>
      </p:sp>
      <p:sp>
        <p:nvSpPr>
          <p:cNvPr id="12313" name="Ovál 46">
            <a:extLst>
              <a:ext uri="{FF2B5EF4-FFF2-40B4-BE49-F238E27FC236}">
                <a16:creationId xmlns:a16="http://schemas.microsoft.com/office/drawing/2014/main" id="{B41C2482-49B2-4291-AD71-CF97463DCA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9363" y="4652963"/>
            <a:ext cx="720725" cy="7207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>
                <a:solidFill>
                  <a:srgbClr val="FFFF00"/>
                </a:solidFill>
              </a:rPr>
              <a:t>4</a:t>
            </a:r>
          </a:p>
        </p:txBody>
      </p:sp>
      <p:sp>
        <p:nvSpPr>
          <p:cNvPr id="12314" name="Ovál 47">
            <a:extLst>
              <a:ext uri="{FF2B5EF4-FFF2-40B4-BE49-F238E27FC236}">
                <a16:creationId xmlns:a16="http://schemas.microsoft.com/office/drawing/2014/main" id="{D3D3EBF9-A789-4CB4-9D1B-407701031E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7425" y="4652963"/>
            <a:ext cx="720725" cy="7207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>
                <a:solidFill>
                  <a:srgbClr val="FFFF00"/>
                </a:solidFill>
              </a:rPr>
              <a:t>7</a:t>
            </a:r>
          </a:p>
        </p:txBody>
      </p:sp>
      <p:sp>
        <p:nvSpPr>
          <p:cNvPr id="12315" name="Ovál 48">
            <a:extLst>
              <a:ext uri="{FF2B5EF4-FFF2-40B4-BE49-F238E27FC236}">
                <a16:creationId xmlns:a16="http://schemas.microsoft.com/office/drawing/2014/main" id="{C95CCC56-DFB3-4950-971D-EE59098D44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5488" y="4652963"/>
            <a:ext cx="720725" cy="7207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>
                <a:solidFill>
                  <a:srgbClr val="FFFF00"/>
                </a:solidFill>
              </a:rPr>
              <a:t>9</a:t>
            </a:r>
          </a:p>
        </p:txBody>
      </p:sp>
      <p:sp>
        <p:nvSpPr>
          <p:cNvPr id="12316" name="Ovál 49">
            <a:extLst>
              <a:ext uri="{FF2B5EF4-FFF2-40B4-BE49-F238E27FC236}">
                <a16:creationId xmlns:a16="http://schemas.microsoft.com/office/drawing/2014/main" id="{32F1FA5E-7F5B-4C42-A0EE-89DE1AD3BD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3550" y="4652963"/>
            <a:ext cx="720725" cy="7207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>
                <a:solidFill>
                  <a:srgbClr val="FFFF00"/>
                </a:solidFill>
              </a:rPr>
              <a:t>12</a:t>
            </a:r>
          </a:p>
        </p:txBody>
      </p:sp>
      <p:sp>
        <p:nvSpPr>
          <p:cNvPr id="12317" name="Ovál 50">
            <a:extLst>
              <a:ext uri="{FF2B5EF4-FFF2-40B4-BE49-F238E27FC236}">
                <a16:creationId xmlns:a16="http://schemas.microsoft.com/office/drawing/2014/main" id="{7B650022-25A8-451B-8944-DE3EA8AC89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1613" y="4652963"/>
            <a:ext cx="720725" cy="7207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>
                <a:solidFill>
                  <a:srgbClr val="FFFF00"/>
                </a:solidFill>
              </a:rPr>
              <a:t>18</a:t>
            </a:r>
          </a:p>
        </p:txBody>
      </p:sp>
      <p:sp>
        <p:nvSpPr>
          <p:cNvPr id="12318" name="Ovál 52">
            <a:extLst>
              <a:ext uri="{FF2B5EF4-FFF2-40B4-BE49-F238E27FC236}">
                <a16:creationId xmlns:a16="http://schemas.microsoft.com/office/drawing/2014/main" id="{457AA465-0248-41B9-983F-EDE9F180C7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9675" y="4652963"/>
            <a:ext cx="720725" cy="7207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>
                <a:solidFill>
                  <a:srgbClr val="FFFF00"/>
                </a:solidFill>
              </a:rPr>
              <a:t>25</a:t>
            </a:r>
          </a:p>
        </p:txBody>
      </p:sp>
      <p:sp>
        <p:nvSpPr>
          <p:cNvPr id="12319" name="Obdélník 53">
            <a:extLst>
              <a:ext uri="{FF2B5EF4-FFF2-40B4-BE49-F238E27FC236}">
                <a16:creationId xmlns:a16="http://schemas.microsoft.com/office/drawing/2014/main" id="{658AF408-C80F-47BB-85ED-E1109F59F7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4041775"/>
            <a:ext cx="792163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[0]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320" name="Obdélník 54">
            <a:extLst>
              <a:ext uri="{FF2B5EF4-FFF2-40B4-BE49-F238E27FC236}">
                <a16:creationId xmlns:a16="http://schemas.microsoft.com/office/drawing/2014/main" id="{5B357C8B-FCAC-4B2C-ABF9-09937E2047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4041775"/>
            <a:ext cx="792162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[1]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321" name="Obdélník 55">
            <a:extLst>
              <a:ext uri="{FF2B5EF4-FFF2-40B4-BE49-F238E27FC236}">
                <a16:creationId xmlns:a16="http://schemas.microsoft.com/office/drawing/2014/main" id="{89686292-8E16-4A83-9034-260169D85F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4041775"/>
            <a:ext cx="792163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[2]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322" name="Obdélník 56">
            <a:extLst>
              <a:ext uri="{FF2B5EF4-FFF2-40B4-BE49-F238E27FC236}">
                <a16:creationId xmlns:a16="http://schemas.microsoft.com/office/drawing/2014/main" id="{F70341A2-2C65-4A5E-8A7A-811334DA42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563" y="4041775"/>
            <a:ext cx="792162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[3]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323" name="Obdélník 57">
            <a:extLst>
              <a:ext uri="{FF2B5EF4-FFF2-40B4-BE49-F238E27FC236}">
                <a16:creationId xmlns:a16="http://schemas.microsoft.com/office/drawing/2014/main" id="{1E2F8F02-4C06-49A9-A1A4-8024ED21BB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625" y="4041775"/>
            <a:ext cx="792163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[4]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324" name="Obdélník 58">
            <a:extLst>
              <a:ext uri="{FF2B5EF4-FFF2-40B4-BE49-F238E27FC236}">
                <a16:creationId xmlns:a16="http://schemas.microsoft.com/office/drawing/2014/main" id="{7CD9E4B5-C401-4989-B4FA-D7E3A3336D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6688" y="4041775"/>
            <a:ext cx="792162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[5]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325" name="Obdélník 59">
            <a:extLst>
              <a:ext uri="{FF2B5EF4-FFF2-40B4-BE49-F238E27FC236}">
                <a16:creationId xmlns:a16="http://schemas.microsoft.com/office/drawing/2014/main" id="{E3615522-2B5F-42C9-A76F-75EE8435B0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4750" y="4041775"/>
            <a:ext cx="792163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[6]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326" name="Obdélník 60">
            <a:extLst>
              <a:ext uri="{FF2B5EF4-FFF2-40B4-BE49-F238E27FC236}">
                <a16:creationId xmlns:a16="http://schemas.microsoft.com/office/drawing/2014/main" id="{E3C0AF4F-BC40-4777-8BB2-4C2E8080EA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4652963"/>
            <a:ext cx="649287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a: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327" name="Obdélník 61">
            <a:extLst>
              <a:ext uri="{FF2B5EF4-FFF2-40B4-BE49-F238E27FC236}">
                <a16:creationId xmlns:a16="http://schemas.microsoft.com/office/drawing/2014/main" id="{C046073A-4401-4D84-859D-368D686F6F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5624513"/>
            <a:ext cx="7921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dm</a:t>
            </a:r>
          </a:p>
        </p:txBody>
      </p:sp>
      <p:sp>
        <p:nvSpPr>
          <p:cNvPr id="12328" name="Obdélník 62">
            <a:extLst>
              <a:ext uri="{FF2B5EF4-FFF2-40B4-BE49-F238E27FC236}">
                <a16:creationId xmlns:a16="http://schemas.microsoft.com/office/drawing/2014/main" id="{465EFCC3-EFFE-49B5-80C9-11DADAE4AB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4750" y="5624513"/>
            <a:ext cx="7921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hm</a:t>
            </a:r>
          </a:p>
        </p:txBody>
      </p:sp>
      <p:cxnSp>
        <p:nvCxnSpPr>
          <p:cNvPr id="12329" name="Přímá spojnice se šipkou 34">
            <a:extLst>
              <a:ext uri="{FF2B5EF4-FFF2-40B4-BE49-F238E27FC236}">
                <a16:creationId xmlns:a16="http://schemas.microsoft.com/office/drawing/2014/main" id="{D793C8A4-AD11-4DCB-A82E-ACBF68593B7D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871663" y="5445125"/>
            <a:ext cx="0" cy="3238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30" name="Přímá spojnice se šipkou 64">
            <a:extLst>
              <a:ext uri="{FF2B5EF4-FFF2-40B4-BE49-F238E27FC236}">
                <a16:creationId xmlns:a16="http://schemas.microsoft.com/office/drawing/2014/main" id="{8C6E93D9-168B-42E2-9937-FCD7A7FBFF8A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7920038" y="5445125"/>
            <a:ext cx="0" cy="3238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31" name="Obdélník 65">
            <a:extLst>
              <a:ext uri="{FF2B5EF4-FFF2-40B4-BE49-F238E27FC236}">
                <a16:creationId xmlns:a16="http://schemas.microsoft.com/office/drawing/2014/main" id="{73F4C703-BBC5-450B-803F-06FA8EFE53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563" y="5624513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</a:p>
        </p:txBody>
      </p:sp>
      <p:cxnSp>
        <p:nvCxnSpPr>
          <p:cNvPr id="12332" name="Přímá spojnice se šipkou 66">
            <a:extLst>
              <a:ext uri="{FF2B5EF4-FFF2-40B4-BE49-F238E27FC236}">
                <a16:creationId xmlns:a16="http://schemas.microsoft.com/office/drawing/2014/main" id="{8EDB67AB-F4C7-444D-9BA0-9F64C56C94F8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4895850" y="5445125"/>
            <a:ext cx="0" cy="3238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datum 3">
            <a:extLst>
              <a:ext uri="{FF2B5EF4-FFF2-40B4-BE49-F238E27FC236}">
                <a16:creationId xmlns:a16="http://schemas.microsoft.com/office/drawing/2014/main" id="{028CF2B4-5901-4E0C-91A9-5EE41BC308A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DDF8AB0-5832-4A76-A8CF-E39947DF2033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2020-12-07</a:t>
            </a:fld>
            <a:endParaRPr lang="en-CA" altLang="cs-CZ" sz="1400"/>
          </a:p>
        </p:txBody>
      </p:sp>
      <p:sp>
        <p:nvSpPr>
          <p:cNvPr id="14339" name="Zástupný symbol pro číslo snímku 5">
            <a:extLst>
              <a:ext uri="{FF2B5EF4-FFF2-40B4-BE49-F238E27FC236}">
                <a16:creationId xmlns:a16="http://schemas.microsoft.com/office/drawing/2014/main" id="{37FA0FE1-D005-49BF-87FA-93279BC26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FDB74D9-8915-45FE-8ED6-F00C34014A58}" type="slidenum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CA" altLang="cs-CZ" sz="1400"/>
          </a:p>
        </p:txBody>
      </p:sp>
      <p:sp>
        <p:nvSpPr>
          <p:cNvPr id="14340" name="Rectangle 2">
            <a:extLst>
              <a:ext uri="{FF2B5EF4-FFF2-40B4-BE49-F238E27FC236}">
                <a16:creationId xmlns:a16="http://schemas.microsoft.com/office/drawing/2014/main" id="{DCF54220-D966-43C7-A3CD-C9DAC98B87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40668"/>
            <a:ext cx="7772400" cy="838200"/>
          </a:xfrm>
        </p:spPr>
        <p:txBody>
          <a:bodyPr/>
          <a:lstStyle/>
          <a:p>
            <a:r>
              <a:rPr lang="cs-CZ" altLang="cs-CZ" dirty="0"/>
              <a:t>Binární vyhledávání (4)</a:t>
            </a:r>
          </a:p>
        </p:txBody>
      </p:sp>
      <p:sp>
        <p:nvSpPr>
          <p:cNvPr id="52" name="Rectangle 3">
            <a:extLst>
              <a:ext uri="{FF2B5EF4-FFF2-40B4-BE49-F238E27FC236}">
                <a16:creationId xmlns:a16="http://schemas.microsoft.com/office/drawing/2014/main" id="{D8B76A5C-7A5C-457E-9941-B3FB4FB831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700088"/>
            <a:ext cx="8001000" cy="1512888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90000"/>
              </a:lnSpc>
              <a:buFontTx/>
              <a:buNone/>
              <a:tabLst>
                <a:tab pos="4308475" algn="l"/>
              </a:tabLst>
              <a:defRPr/>
            </a:pPr>
            <a:r>
              <a:rPr lang="cs-CZ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a[</a:t>
            </a:r>
            <a:r>
              <a:rPr lang="en-US" altLang="cs-CZ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US" altLang="cs-CZ" b="1" kern="0" dirty="0">
                <a:cs typeface="Courier New" panose="02070309020205020404" pitchFamily="49" charset="0"/>
              </a:rPr>
              <a:t> !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x;   	//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!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cs-CZ" b="1" kern="0" dirty="0"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7,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altLang="cs-CZ" b="1" kern="0" dirty="0"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</a:t>
            </a:r>
            <a:b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cs-CZ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hm</a:t>
            </a:r>
            <a:r>
              <a:rPr lang="en-US" altLang="cs-CZ" b="1" kern="0" dirty="0"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cs-CZ" b="1" kern="0" dirty="0">
                <a:cs typeface="Courier New" panose="02070309020205020404" pitchFamily="49" charset="0"/>
              </a:rPr>
              <a:t> </a:t>
            </a:r>
            <a:r>
              <a:rPr lang="en-US" altLang="cs-CZ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–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1;</a:t>
            </a:r>
            <a:r>
              <a:rPr lang="cs-CZ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	//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hm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cs-CZ" b="1" kern="0" dirty="0"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cs-CZ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cs-CZ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cs-CZ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cs-CZ" b="1" kern="0" dirty="0">
                <a:cs typeface="Courier New" panose="02070309020205020404" pitchFamily="49" charset="0"/>
              </a:rPr>
              <a:t> </a:t>
            </a:r>
            <a:r>
              <a:rPr lang="cs-CZ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endParaRPr lang="en-US" altLang="cs-CZ" b="1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90000"/>
              </a:lnSpc>
              <a:buFontTx/>
              <a:buNone/>
              <a:tabLst>
                <a:tab pos="4308475" algn="l"/>
              </a:tabLst>
              <a:defRPr/>
            </a:pP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cs-CZ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  <a:r>
              <a:rPr lang="en-US" altLang="cs-CZ" b="1" kern="0" dirty="0"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cs-CZ" b="1" kern="0" dirty="0"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(dm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hm)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2;	//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cs-CZ" b="1" kern="0" dirty="0"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14342" name="Ovál 44">
            <a:extLst>
              <a:ext uri="{FF2B5EF4-FFF2-40B4-BE49-F238E27FC236}">
                <a16:creationId xmlns:a16="http://schemas.microsoft.com/office/drawing/2014/main" id="{F82D3984-0BED-4020-A069-50CFB0AD33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1300" y="4148993"/>
            <a:ext cx="720725" cy="71913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14343" name="Ovál 46">
            <a:extLst>
              <a:ext uri="{FF2B5EF4-FFF2-40B4-BE49-F238E27FC236}">
                <a16:creationId xmlns:a16="http://schemas.microsoft.com/office/drawing/2014/main" id="{7FFFF752-3F27-43EE-A5C1-0E438E7D22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9363" y="4148993"/>
            <a:ext cx="720725" cy="71913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>
                <a:solidFill>
                  <a:srgbClr val="FFFF00"/>
                </a:solidFill>
              </a:rPr>
              <a:t>4</a:t>
            </a:r>
          </a:p>
        </p:txBody>
      </p:sp>
      <p:sp>
        <p:nvSpPr>
          <p:cNvPr id="14344" name="Ovál 47">
            <a:extLst>
              <a:ext uri="{FF2B5EF4-FFF2-40B4-BE49-F238E27FC236}">
                <a16:creationId xmlns:a16="http://schemas.microsoft.com/office/drawing/2014/main" id="{599390D2-C653-4282-ACD2-A394A7E74D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7425" y="4148993"/>
            <a:ext cx="720725" cy="71913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>
                <a:solidFill>
                  <a:srgbClr val="FFFF00"/>
                </a:solidFill>
              </a:rPr>
              <a:t>7</a:t>
            </a:r>
          </a:p>
        </p:txBody>
      </p:sp>
      <p:sp>
        <p:nvSpPr>
          <p:cNvPr id="14345" name="Ovál 48">
            <a:extLst>
              <a:ext uri="{FF2B5EF4-FFF2-40B4-BE49-F238E27FC236}">
                <a16:creationId xmlns:a16="http://schemas.microsoft.com/office/drawing/2014/main" id="{C9D37D10-DDC0-4885-BB85-11DFEF4E7A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5488" y="4148993"/>
            <a:ext cx="720725" cy="71913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/>
              <a:t>9</a:t>
            </a:r>
          </a:p>
        </p:txBody>
      </p:sp>
      <p:sp>
        <p:nvSpPr>
          <p:cNvPr id="14346" name="Ovál 49">
            <a:extLst>
              <a:ext uri="{FF2B5EF4-FFF2-40B4-BE49-F238E27FC236}">
                <a16:creationId xmlns:a16="http://schemas.microsoft.com/office/drawing/2014/main" id="{9D75B2C1-E857-4DBD-8F94-5A482B414E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3550" y="4148993"/>
            <a:ext cx="720725" cy="71913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/>
              <a:t>12</a:t>
            </a:r>
          </a:p>
        </p:txBody>
      </p:sp>
      <p:sp>
        <p:nvSpPr>
          <p:cNvPr id="14347" name="Ovál 50">
            <a:extLst>
              <a:ext uri="{FF2B5EF4-FFF2-40B4-BE49-F238E27FC236}">
                <a16:creationId xmlns:a16="http://schemas.microsoft.com/office/drawing/2014/main" id="{D857A693-766D-41C1-8F4C-F7F3C4CB2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1613" y="4148993"/>
            <a:ext cx="720725" cy="71913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/>
              <a:t>18</a:t>
            </a:r>
          </a:p>
        </p:txBody>
      </p:sp>
      <p:sp>
        <p:nvSpPr>
          <p:cNvPr id="14348" name="Ovál 52">
            <a:extLst>
              <a:ext uri="{FF2B5EF4-FFF2-40B4-BE49-F238E27FC236}">
                <a16:creationId xmlns:a16="http://schemas.microsoft.com/office/drawing/2014/main" id="{7E5B0D10-72A3-4E6E-B54E-FCEA38FED6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9675" y="4148993"/>
            <a:ext cx="720725" cy="71913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/>
              <a:t>25</a:t>
            </a:r>
          </a:p>
        </p:txBody>
      </p:sp>
      <p:sp>
        <p:nvSpPr>
          <p:cNvPr id="14349" name="Obdélník 53">
            <a:extLst>
              <a:ext uri="{FF2B5EF4-FFF2-40B4-BE49-F238E27FC236}">
                <a16:creationId xmlns:a16="http://schemas.microsoft.com/office/drawing/2014/main" id="{D66A8B30-7C2D-426D-9157-914B1FB7DB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3536218"/>
            <a:ext cx="7921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[0]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350" name="Obdélník 54">
            <a:extLst>
              <a:ext uri="{FF2B5EF4-FFF2-40B4-BE49-F238E27FC236}">
                <a16:creationId xmlns:a16="http://schemas.microsoft.com/office/drawing/2014/main" id="{9EA9CC9E-3424-4EB6-BB45-65C6C4DF92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3536218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[1]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351" name="Obdélník 55">
            <a:extLst>
              <a:ext uri="{FF2B5EF4-FFF2-40B4-BE49-F238E27FC236}">
                <a16:creationId xmlns:a16="http://schemas.microsoft.com/office/drawing/2014/main" id="{C24517A2-CADB-426E-8AA9-D607C93995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3536218"/>
            <a:ext cx="7921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[2]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352" name="Obdélník 56">
            <a:extLst>
              <a:ext uri="{FF2B5EF4-FFF2-40B4-BE49-F238E27FC236}">
                <a16:creationId xmlns:a16="http://schemas.microsoft.com/office/drawing/2014/main" id="{3A687259-2219-4D2F-A2CC-1C3937307D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563" y="3536218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[3]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353" name="Obdélník 57">
            <a:extLst>
              <a:ext uri="{FF2B5EF4-FFF2-40B4-BE49-F238E27FC236}">
                <a16:creationId xmlns:a16="http://schemas.microsoft.com/office/drawing/2014/main" id="{EC880845-6847-476A-A74D-8CF4D2A62E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625" y="3536218"/>
            <a:ext cx="7921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[4]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354" name="Obdélník 58">
            <a:extLst>
              <a:ext uri="{FF2B5EF4-FFF2-40B4-BE49-F238E27FC236}">
                <a16:creationId xmlns:a16="http://schemas.microsoft.com/office/drawing/2014/main" id="{BE53D619-66F1-41E3-9B26-3B838670D6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6688" y="3536218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[5]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355" name="Obdélník 59">
            <a:extLst>
              <a:ext uri="{FF2B5EF4-FFF2-40B4-BE49-F238E27FC236}">
                <a16:creationId xmlns:a16="http://schemas.microsoft.com/office/drawing/2014/main" id="{6E5C8105-DDB6-46DC-B46E-7C7B39ADC9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4750" y="3536218"/>
            <a:ext cx="7921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[6]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356" name="Obdélník 60">
            <a:extLst>
              <a:ext uri="{FF2B5EF4-FFF2-40B4-BE49-F238E27FC236}">
                <a16:creationId xmlns:a16="http://schemas.microsoft.com/office/drawing/2014/main" id="{30922FE7-32C9-401F-84A2-9CD2CDA479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4148993"/>
            <a:ext cx="649287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a: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357" name="Obdélník 61">
            <a:extLst>
              <a:ext uri="{FF2B5EF4-FFF2-40B4-BE49-F238E27FC236}">
                <a16:creationId xmlns:a16="http://schemas.microsoft.com/office/drawing/2014/main" id="{F40F959D-A7B0-4339-B363-238B6A75F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5120543"/>
            <a:ext cx="7921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dm</a:t>
            </a:r>
          </a:p>
        </p:txBody>
      </p:sp>
      <p:sp>
        <p:nvSpPr>
          <p:cNvPr id="14358" name="Obdélník 62">
            <a:extLst>
              <a:ext uri="{FF2B5EF4-FFF2-40B4-BE49-F238E27FC236}">
                <a16:creationId xmlns:a16="http://schemas.microsoft.com/office/drawing/2014/main" id="{43DF526C-6ABF-4749-A4BE-5E7ABDF762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5120543"/>
            <a:ext cx="7921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hm</a:t>
            </a:r>
          </a:p>
        </p:txBody>
      </p:sp>
      <p:cxnSp>
        <p:nvCxnSpPr>
          <p:cNvPr id="14359" name="Přímá spojnice se šipkou 34">
            <a:extLst>
              <a:ext uri="{FF2B5EF4-FFF2-40B4-BE49-F238E27FC236}">
                <a16:creationId xmlns:a16="http://schemas.microsoft.com/office/drawing/2014/main" id="{D60EAF78-F15E-46B6-8310-E3CADC641155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871663" y="4941155"/>
            <a:ext cx="0" cy="3238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60" name="Přímá spojnice se šipkou 64">
            <a:extLst>
              <a:ext uri="{FF2B5EF4-FFF2-40B4-BE49-F238E27FC236}">
                <a16:creationId xmlns:a16="http://schemas.microsoft.com/office/drawing/2014/main" id="{AA387F42-5954-43B2-BAC7-D1584261A843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887788" y="4941155"/>
            <a:ext cx="0" cy="3238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61" name="Obdélník 65">
            <a:extLst>
              <a:ext uri="{FF2B5EF4-FFF2-40B4-BE49-F238E27FC236}">
                <a16:creationId xmlns:a16="http://schemas.microsoft.com/office/drawing/2014/main" id="{F7DC2734-D725-48E9-B4FA-2E4D86A18B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5120543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</a:p>
        </p:txBody>
      </p:sp>
      <p:cxnSp>
        <p:nvCxnSpPr>
          <p:cNvPr id="14362" name="Přímá spojnice se šipkou 66">
            <a:extLst>
              <a:ext uri="{FF2B5EF4-FFF2-40B4-BE49-F238E27FC236}">
                <a16:creationId xmlns:a16="http://schemas.microsoft.com/office/drawing/2014/main" id="{C120F2BA-6855-4767-86EF-6E54FB8F3D26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879725" y="4941155"/>
            <a:ext cx="0" cy="3238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datum 3">
            <a:extLst>
              <a:ext uri="{FF2B5EF4-FFF2-40B4-BE49-F238E27FC236}">
                <a16:creationId xmlns:a16="http://schemas.microsoft.com/office/drawing/2014/main" id="{028CF2B4-5901-4E0C-91A9-5EE41BC308A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DDF8AB0-5832-4A76-A8CF-E39947DF2033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2020-12-07</a:t>
            </a:fld>
            <a:endParaRPr lang="en-CA" altLang="cs-CZ" sz="1400"/>
          </a:p>
        </p:txBody>
      </p:sp>
      <p:sp>
        <p:nvSpPr>
          <p:cNvPr id="14339" name="Zástupný symbol pro číslo snímku 5">
            <a:extLst>
              <a:ext uri="{FF2B5EF4-FFF2-40B4-BE49-F238E27FC236}">
                <a16:creationId xmlns:a16="http://schemas.microsoft.com/office/drawing/2014/main" id="{37FA0FE1-D005-49BF-87FA-93279BC26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FDB74D9-8915-45FE-8ED6-F00C34014A58}" type="slidenum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CA" altLang="cs-CZ" sz="1400"/>
          </a:p>
        </p:txBody>
      </p:sp>
      <p:sp>
        <p:nvSpPr>
          <p:cNvPr id="14340" name="Rectangle 2">
            <a:extLst>
              <a:ext uri="{FF2B5EF4-FFF2-40B4-BE49-F238E27FC236}">
                <a16:creationId xmlns:a16="http://schemas.microsoft.com/office/drawing/2014/main" id="{DCF54220-D966-43C7-A3CD-C9DAC98B87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78532"/>
            <a:ext cx="7772400" cy="838200"/>
          </a:xfrm>
        </p:spPr>
        <p:txBody>
          <a:bodyPr/>
          <a:lstStyle/>
          <a:p>
            <a:r>
              <a:rPr lang="cs-CZ" altLang="cs-CZ" dirty="0"/>
              <a:t>Binární vyhledávání (5)</a:t>
            </a:r>
          </a:p>
        </p:txBody>
      </p:sp>
      <p:sp>
        <p:nvSpPr>
          <p:cNvPr id="52" name="Rectangle 3">
            <a:extLst>
              <a:ext uri="{FF2B5EF4-FFF2-40B4-BE49-F238E27FC236}">
                <a16:creationId xmlns:a16="http://schemas.microsoft.com/office/drawing/2014/main" id="{D8B76A5C-7A5C-457E-9941-B3FB4FB831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232756"/>
            <a:ext cx="8001000" cy="1512888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90000"/>
              </a:lnSpc>
              <a:buFontTx/>
              <a:buNone/>
              <a:tabLst>
                <a:tab pos="4308475" algn="l"/>
              </a:tabLst>
              <a:defRPr/>
            </a:pPr>
            <a:r>
              <a:rPr lang="cs-CZ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a[</a:t>
            </a:r>
            <a:r>
              <a:rPr lang="en-US" altLang="cs-CZ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US" altLang="cs-CZ" b="1" kern="0" dirty="0">
                <a:cs typeface="Courier New" panose="02070309020205020404" pitchFamily="49" charset="0"/>
              </a:rPr>
              <a:t> !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x;   	//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!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cs-CZ" b="1" kern="0" dirty="0"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7,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altLang="cs-CZ" b="1" kern="0" dirty="0"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</a:t>
            </a:r>
            <a:b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cs-CZ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dm</a:t>
            </a:r>
            <a:r>
              <a:rPr lang="en-US" altLang="cs-CZ" b="1" kern="0" dirty="0"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cs-CZ" b="1" kern="0" dirty="0">
                <a:cs typeface="Courier New" panose="02070309020205020404" pitchFamily="49" charset="0"/>
              </a:rPr>
              <a:t> </a:t>
            </a:r>
            <a:r>
              <a:rPr lang="en-US" altLang="cs-CZ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1;</a:t>
            </a:r>
            <a:r>
              <a:rPr lang="cs-CZ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	//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dm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cs-CZ" b="1" kern="0" dirty="0"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cs-CZ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cs-CZ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cs-CZ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cs-CZ" b="1" kern="0" dirty="0">
                <a:cs typeface="Courier New" panose="02070309020205020404" pitchFamily="49" charset="0"/>
              </a:rPr>
              <a:t> </a:t>
            </a:r>
            <a:r>
              <a:rPr lang="cs-CZ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en-US" altLang="cs-CZ" b="1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90000"/>
              </a:lnSpc>
              <a:buFontTx/>
              <a:buNone/>
              <a:tabLst>
                <a:tab pos="4308475" algn="l"/>
              </a:tabLst>
              <a:defRPr/>
            </a:pP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cs-CZ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  <a:r>
              <a:rPr lang="en-US" altLang="cs-CZ" b="1" kern="0" dirty="0"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cs-CZ" b="1" kern="0" dirty="0"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(dm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hm)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2;	//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cs-CZ" b="1" kern="0" dirty="0"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14342" name="Ovál 44">
            <a:extLst>
              <a:ext uri="{FF2B5EF4-FFF2-40B4-BE49-F238E27FC236}">
                <a16:creationId xmlns:a16="http://schemas.microsoft.com/office/drawing/2014/main" id="{F82D3984-0BED-4020-A069-50CFB0AD33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1300" y="3500921"/>
            <a:ext cx="720725" cy="71913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dirty="0"/>
              <a:t>1</a:t>
            </a:r>
          </a:p>
        </p:txBody>
      </p:sp>
      <p:sp>
        <p:nvSpPr>
          <p:cNvPr id="14343" name="Ovál 46">
            <a:extLst>
              <a:ext uri="{FF2B5EF4-FFF2-40B4-BE49-F238E27FC236}">
                <a16:creationId xmlns:a16="http://schemas.microsoft.com/office/drawing/2014/main" id="{7FFFF752-3F27-43EE-A5C1-0E438E7D22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9363" y="3500921"/>
            <a:ext cx="720725" cy="71913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dirty="0"/>
              <a:t>4</a:t>
            </a:r>
          </a:p>
        </p:txBody>
      </p:sp>
      <p:sp>
        <p:nvSpPr>
          <p:cNvPr id="14344" name="Ovál 47">
            <a:extLst>
              <a:ext uri="{FF2B5EF4-FFF2-40B4-BE49-F238E27FC236}">
                <a16:creationId xmlns:a16="http://schemas.microsoft.com/office/drawing/2014/main" id="{599390D2-C653-4282-ACD2-A394A7E74D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7425" y="3500921"/>
            <a:ext cx="720725" cy="71913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>
                <a:solidFill>
                  <a:srgbClr val="FFFF00"/>
                </a:solidFill>
              </a:rPr>
              <a:t>7</a:t>
            </a:r>
          </a:p>
        </p:txBody>
      </p:sp>
      <p:sp>
        <p:nvSpPr>
          <p:cNvPr id="14345" name="Ovál 48">
            <a:extLst>
              <a:ext uri="{FF2B5EF4-FFF2-40B4-BE49-F238E27FC236}">
                <a16:creationId xmlns:a16="http://schemas.microsoft.com/office/drawing/2014/main" id="{C9D37D10-DDC0-4885-BB85-11DFEF4E7A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5488" y="3500921"/>
            <a:ext cx="720725" cy="71913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/>
              <a:t>9</a:t>
            </a:r>
          </a:p>
        </p:txBody>
      </p:sp>
      <p:sp>
        <p:nvSpPr>
          <p:cNvPr id="14346" name="Ovál 49">
            <a:extLst>
              <a:ext uri="{FF2B5EF4-FFF2-40B4-BE49-F238E27FC236}">
                <a16:creationId xmlns:a16="http://schemas.microsoft.com/office/drawing/2014/main" id="{9D75B2C1-E857-4DBD-8F94-5A482B414E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3550" y="3500921"/>
            <a:ext cx="720725" cy="71913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/>
              <a:t>12</a:t>
            </a:r>
          </a:p>
        </p:txBody>
      </p:sp>
      <p:sp>
        <p:nvSpPr>
          <p:cNvPr id="14347" name="Ovál 50">
            <a:extLst>
              <a:ext uri="{FF2B5EF4-FFF2-40B4-BE49-F238E27FC236}">
                <a16:creationId xmlns:a16="http://schemas.microsoft.com/office/drawing/2014/main" id="{D857A693-766D-41C1-8F4C-F7F3C4CB2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1613" y="3500921"/>
            <a:ext cx="720725" cy="71913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/>
              <a:t>18</a:t>
            </a:r>
          </a:p>
        </p:txBody>
      </p:sp>
      <p:sp>
        <p:nvSpPr>
          <p:cNvPr id="14348" name="Ovál 52">
            <a:extLst>
              <a:ext uri="{FF2B5EF4-FFF2-40B4-BE49-F238E27FC236}">
                <a16:creationId xmlns:a16="http://schemas.microsoft.com/office/drawing/2014/main" id="{7E5B0D10-72A3-4E6E-B54E-FCEA38FED6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9675" y="3500921"/>
            <a:ext cx="720725" cy="71913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/>
              <a:t>25</a:t>
            </a:r>
          </a:p>
        </p:txBody>
      </p:sp>
      <p:sp>
        <p:nvSpPr>
          <p:cNvPr id="14349" name="Obdélník 53">
            <a:extLst>
              <a:ext uri="{FF2B5EF4-FFF2-40B4-BE49-F238E27FC236}">
                <a16:creationId xmlns:a16="http://schemas.microsoft.com/office/drawing/2014/main" id="{D66A8B30-7C2D-426D-9157-914B1FB7DB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2888146"/>
            <a:ext cx="7921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[0]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350" name="Obdélník 54">
            <a:extLst>
              <a:ext uri="{FF2B5EF4-FFF2-40B4-BE49-F238E27FC236}">
                <a16:creationId xmlns:a16="http://schemas.microsoft.com/office/drawing/2014/main" id="{9EA9CC9E-3424-4EB6-BB45-65C6C4DF92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2888146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[1]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351" name="Obdélník 55">
            <a:extLst>
              <a:ext uri="{FF2B5EF4-FFF2-40B4-BE49-F238E27FC236}">
                <a16:creationId xmlns:a16="http://schemas.microsoft.com/office/drawing/2014/main" id="{C24517A2-CADB-426E-8AA9-D607C93995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2888146"/>
            <a:ext cx="7921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[2]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352" name="Obdélník 56">
            <a:extLst>
              <a:ext uri="{FF2B5EF4-FFF2-40B4-BE49-F238E27FC236}">
                <a16:creationId xmlns:a16="http://schemas.microsoft.com/office/drawing/2014/main" id="{3A687259-2219-4D2F-A2CC-1C3937307D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563" y="2888146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[3]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353" name="Obdélník 57">
            <a:extLst>
              <a:ext uri="{FF2B5EF4-FFF2-40B4-BE49-F238E27FC236}">
                <a16:creationId xmlns:a16="http://schemas.microsoft.com/office/drawing/2014/main" id="{EC880845-6847-476A-A74D-8CF4D2A62E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625" y="2888146"/>
            <a:ext cx="7921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[4]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354" name="Obdélník 58">
            <a:extLst>
              <a:ext uri="{FF2B5EF4-FFF2-40B4-BE49-F238E27FC236}">
                <a16:creationId xmlns:a16="http://schemas.microsoft.com/office/drawing/2014/main" id="{BE53D619-66F1-41E3-9B26-3B838670D6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6688" y="2888146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[5]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355" name="Obdélník 59">
            <a:extLst>
              <a:ext uri="{FF2B5EF4-FFF2-40B4-BE49-F238E27FC236}">
                <a16:creationId xmlns:a16="http://schemas.microsoft.com/office/drawing/2014/main" id="{6E5C8105-DDB6-46DC-B46E-7C7B39ADC9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4750" y="2888146"/>
            <a:ext cx="7921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[6]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356" name="Obdélník 60">
            <a:extLst>
              <a:ext uri="{FF2B5EF4-FFF2-40B4-BE49-F238E27FC236}">
                <a16:creationId xmlns:a16="http://schemas.microsoft.com/office/drawing/2014/main" id="{30922FE7-32C9-401F-84A2-9CD2CDA479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3500921"/>
            <a:ext cx="649287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 dirty="0">
                <a:latin typeface="Courier New" panose="02070309020205020404" pitchFamily="49" charset="0"/>
                <a:cs typeface="Courier New" panose="02070309020205020404" pitchFamily="49" charset="0"/>
              </a:rPr>
              <a:t>a:</a:t>
            </a:r>
            <a:endParaRPr lang="cs-CZ" altLang="cs-CZ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357" name="Obdélník 61">
            <a:extLst>
              <a:ext uri="{FF2B5EF4-FFF2-40B4-BE49-F238E27FC236}">
                <a16:creationId xmlns:a16="http://schemas.microsoft.com/office/drawing/2014/main" id="{F40F959D-A7B0-4339-B363-238B6A75F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9772" y="4472471"/>
            <a:ext cx="7921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dm</a:t>
            </a:r>
          </a:p>
        </p:txBody>
      </p:sp>
      <p:sp>
        <p:nvSpPr>
          <p:cNvPr id="14358" name="Obdélník 62">
            <a:extLst>
              <a:ext uri="{FF2B5EF4-FFF2-40B4-BE49-F238E27FC236}">
                <a16:creationId xmlns:a16="http://schemas.microsoft.com/office/drawing/2014/main" id="{43DF526C-6ABF-4749-A4BE-5E7ABDF762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9917" y="4472471"/>
            <a:ext cx="7921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b="1" dirty="0">
                <a:latin typeface="Courier New" panose="02070309020205020404" pitchFamily="49" charset="0"/>
                <a:cs typeface="Courier New" panose="02070309020205020404" pitchFamily="49" charset="0"/>
              </a:rPr>
              <a:t>hm</a:t>
            </a:r>
          </a:p>
        </p:txBody>
      </p:sp>
      <p:cxnSp>
        <p:nvCxnSpPr>
          <p:cNvPr id="14359" name="Přímá spojnice se šipkou 34">
            <a:extLst>
              <a:ext uri="{FF2B5EF4-FFF2-40B4-BE49-F238E27FC236}">
                <a16:creationId xmlns:a16="http://schemas.microsoft.com/office/drawing/2014/main" id="{D60EAF78-F15E-46B6-8310-E3CADC641155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915060" y="4293096"/>
            <a:ext cx="828848" cy="3238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60" name="Přímá spojnice se šipkou 64">
            <a:extLst>
              <a:ext uri="{FF2B5EF4-FFF2-40B4-BE49-F238E27FC236}">
                <a16:creationId xmlns:a16="http://schemas.microsoft.com/office/drawing/2014/main" id="{AA387F42-5954-43B2-BAC7-D1584261A843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4103948" y="4293096"/>
            <a:ext cx="791257" cy="32383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61" name="Obdélník 65">
            <a:extLst>
              <a:ext uri="{FF2B5EF4-FFF2-40B4-BE49-F238E27FC236}">
                <a16:creationId xmlns:a16="http://schemas.microsoft.com/office/drawing/2014/main" id="{F7DC2734-D725-48E9-B4FA-2E4D86A18B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7810" y="4472471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b="1" dirty="0"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</a:p>
        </p:txBody>
      </p:sp>
      <p:cxnSp>
        <p:nvCxnSpPr>
          <p:cNvPr id="14362" name="Přímá spojnice se šipkou 66">
            <a:extLst>
              <a:ext uri="{FF2B5EF4-FFF2-40B4-BE49-F238E27FC236}">
                <a16:creationId xmlns:a16="http://schemas.microsoft.com/office/drawing/2014/main" id="{C120F2BA-6855-4767-86EF-6E54FB8F3D26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923097" y="4293083"/>
            <a:ext cx="0" cy="3238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Rectangle 3">
            <a:extLst>
              <a:ext uri="{FF2B5EF4-FFF2-40B4-BE49-F238E27FC236}">
                <a16:creationId xmlns:a16="http://schemas.microsoft.com/office/drawing/2014/main" id="{EF9FEF58-ECFD-403B-86E7-144C31D73B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156472"/>
            <a:ext cx="8001000" cy="972828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90000"/>
              </a:lnSpc>
              <a:buFontTx/>
              <a:buNone/>
              <a:tabLst>
                <a:tab pos="4308475" algn="l"/>
              </a:tabLst>
              <a:defRPr/>
            </a:pPr>
            <a:r>
              <a:rPr lang="cs-CZ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a[</a:t>
            </a:r>
            <a:r>
              <a:rPr lang="en-US" altLang="cs-CZ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US" altLang="cs-CZ" b="1" kern="0" dirty="0"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x;   	//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n-US" altLang="cs-CZ" b="1" kern="0" dirty="0"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</a:t>
            </a:r>
            <a:b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altLang="cs-CZ" kern="0" dirty="0">
                <a:latin typeface="+mj-lt"/>
                <a:cs typeface="Courier New" panose="02070309020205020404" pitchFamily="49" charset="0"/>
              </a:rPr>
              <a:t>Prvek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altLang="cs-CZ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cs-CZ" altLang="cs-CZ" kern="0" dirty="0">
                <a:solidFill>
                  <a:srgbClr val="FFFF00"/>
                </a:solidFill>
                <a:latin typeface="+mj-lt"/>
                <a:cs typeface="Courier New" panose="02070309020205020404" pitchFamily="49" charset="0"/>
              </a:rPr>
              <a:t>nalezen</a:t>
            </a:r>
            <a:endParaRPr lang="en-US" altLang="cs-CZ" kern="0" dirty="0">
              <a:solidFill>
                <a:srgbClr val="FFFF00"/>
              </a:solidFill>
              <a:latin typeface="+mj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637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datum 3">
            <a:extLst>
              <a:ext uri="{FF2B5EF4-FFF2-40B4-BE49-F238E27FC236}">
                <a16:creationId xmlns:a16="http://schemas.microsoft.com/office/drawing/2014/main" id="{8894EBCB-55CC-4BD8-BE81-075F2758C31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CC800CE-889E-4134-B8EF-E939737BE9A8}" type="datetime1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2020-12-07</a:t>
            </a:fld>
            <a:endParaRPr lang="en-CA" altLang="cs-CZ" sz="1400"/>
          </a:p>
        </p:txBody>
      </p:sp>
      <p:sp>
        <p:nvSpPr>
          <p:cNvPr id="12291" name="Zástupný symbol pro číslo snímku 5">
            <a:extLst>
              <a:ext uri="{FF2B5EF4-FFF2-40B4-BE49-F238E27FC236}">
                <a16:creationId xmlns:a16="http://schemas.microsoft.com/office/drawing/2014/main" id="{A6350501-CB95-4887-9709-C5718FDE6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2565232-271A-419A-A351-D006DAD83704}" type="slidenum">
              <a:rPr lang="en-CA" altLang="cs-CZ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CA" altLang="cs-CZ" sz="1400"/>
          </a:p>
        </p:txBody>
      </p:sp>
      <p:sp>
        <p:nvSpPr>
          <p:cNvPr id="12292" name="Rectangle 2">
            <a:extLst>
              <a:ext uri="{FF2B5EF4-FFF2-40B4-BE49-F238E27FC236}">
                <a16:creationId xmlns:a16="http://schemas.microsoft.com/office/drawing/2014/main" id="{45359C7C-C70D-400D-9A2C-FD902F6D5F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80963"/>
            <a:ext cx="7772400" cy="838200"/>
          </a:xfrm>
        </p:spPr>
        <p:txBody>
          <a:bodyPr/>
          <a:lstStyle/>
          <a:p>
            <a:r>
              <a:rPr lang="cs-CZ" altLang="cs-CZ" dirty="0"/>
              <a:t>Binární vyhledávání (6)</a:t>
            </a:r>
          </a:p>
        </p:txBody>
      </p:sp>
      <p:sp>
        <p:nvSpPr>
          <p:cNvPr id="52" name="Rectangle 3">
            <a:extLst>
              <a:ext uri="{FF2B5EF4-FFF2-40B4-BE49-F238E27FC236}">
                <a16:creationId xmlns:a16="http://schemas.microsoft.com/office/drawing/2014/main" id="{63DC8D0E-37E7-4C56-AD72-9C6EE57CD8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997200"/>
            <a:ext cx="8001000" cy="1044575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90000"/>
              </a:lnSpc>
              <a:buFontTx/>
              <a:buNone/>
              <a:tabLst>
                <a:tab pos="4398963" algn="l"/>
              </a:tabLst>
              <a:defRPr/>
            </a:pPr>
            <a:r>
              <a:rPr lang="cs-CZ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dm</a:t>
            </a:r>
            <a:r>
              <a:rPr lang="en-US" altLang="cs-CZ" b="1" kern="0" dirty="0"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0; hm</a:t>
            </a:r>
            <a:r>
              <a:rPr lang="en-US" altLang="cs-CZ" b="1" kern="0" dirty="0"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6;</a:t>
            </a:r>
            <a:b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cs-CZ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cs-CZ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  <a:r>
              <a:rPr lang="en-US" altLang="cs-CZ" b="1" kern="0" dirty="0"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cs-CZ" b="1" kern="0" dirty="0"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(dm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hm)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2;	//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  <a:r>
              <a:rPr lang="en-US" altLang="cs-CZ" b="1" kern="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cs-CZ" b="1" kern="0" dirty="0">
                <a:cs typeface="Courier New" panose="02070309020205020404" pitchFamily="49" charset="0"/>
              </a:rPr>
              <a:t> </a:t>
            </a:r>
            <a:r>
              <a:rPr lang="en-US" altLang="cs-CZ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endParaRPr lang="cs-CZ" altLang="cs-CZ" b="1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294" name="Ovál 18">
            <a:extLst>
              <a:ext uri="{FF2B5EF4-FFF2-40B4-BE49-F238E27FC236}">
                <a16:creationId xmlns:a16="http://schemas.microsoft.com/office/drawing/2014/main" id="{78572AB1-F7EA-4550-8323-09E19CF4B2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1300" y="1520825"/>
            <a:ext cx="720725" cy="7207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12295" name="Ovál 21">
            <a:extLst>
              <a:ext uri="{FF2B5EF4-FFF2-40B4-BE49-F238E27FC236}">
                <a16:creationId xmlns:a16="http://schemas.microsoft.com/office/drawing/2014/main" id="{B1932AE5-9D1B-4892-850C-1EECEDA395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1300" y="1520825"/>
            <a:ext cx="720725" cy="7207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cs-CZ" altLang="cs-CZ">
              <a:solidFill>
                <a:srgbClr val="FFFF00"/>
              </a:solidFill>
            </a:endParaRPr>
          </a:p>
        </p:txBody>
      </p:sp>
      <p:sp>
        <p:nvSpPr>
          <p:cNvPr id="12296" name="Ovál 27">
            <a:extLst>
              <a:ext uri="{FF2B5EF4-FFF2-40B4-BE49-F238E27FC236}">
                <a16:creationId xmlns:a16="http://schemas.microsoft.com/office/drawing/2014/main" id="{206DEA16-CF93-4503-AFC5-0E956C32DC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9363" y="1520825"/>
            <a:ext cx="720725" cy="7207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>
                <a:solidFill>
                  <a:srgbClr val="FFFF00"/>
                </a:solidFill>
              </a:rPr>
              <a:t>4</a:t>
            </a:r>
          </a:p>
        </p:txBody>
      </p:sp>
      <p:sp>
        <p:nvSpPr>
          <p:cNvPr id="12297" name="Ovál 28">
            <a:extLst>
              <a:ext uri="{FF2B5EF4-FFF2-40B4-BE49-F238E27FC236}">
                <a16:creationId xmlns:a16="http://schemas.microsoft.com/office/drawing/2014/main" id="{151F2527-E37D-46E9-8016-196C4C2C1C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7425" y="1520825"/>
            <a:ext cx="720725" cy="7207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>
                <a:solidFill>
                  <a:srgbClr val="FFFF00"/>
                </a:solidFill>
              </a:rPr>
              <a:t>7</a:t>
            </a:r>
          </a:p>
        </p:txBody>
      </p:sp>
      <p:sp>
        <p:nvSpPr>
          <p:cNvPr id="12298" name="Ovál 29">
            <a:extLst>
              <a:ext uri="{FF2B5EF4-FFF2-40B4-BE49-F238E27FC236}">
                <a16:creationId xmlns:a16="http://schemas.microsoft.com/office/drawing/2014/main" id="{8DB18DA7-7894-44EC-A524-E5DC6F9186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5488" y="1520825"/>
            <a:ext cx="720725" cy="7207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>
                <a:solidFill>
                  <a:srgbClr val="FFFF00"/>
                </a:solidFill>
              </a:rPr>
              <a:t>9</a:t>
            </a:r>
          </a:p>
        </p:txBody>
      </p:sp>
      <p:sp>
        <p:nvSpPr>
          <p:cNvPr id="12299" name="Ovál 30">
            <a:extLst>
              <a:ext uri="{FF2B5EF4-FFF2-40B4-BE49-F238E27FC236}">
                <a16:creationId xmlns:a16="http://schemas.microsoft.com/office/drawing/2014/main" id="{A5A338CB-A74F-49B7-94E1-9B74901EF3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3550" y="1520825"/>
            <a:ext cx="720725" cy="7207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>
                <a:solidFill>
                  <a:srgbClr val="FFFF00"/>
                </a:solidFill>
              </a:rPr>
              <a:t>12</a:t>
            </a:r>
          </a:p>
        </p:txBody>
      </p:sp>
      <p:sp>
        <p:nvSpPr>
          <p:cNvPr id="12300" name="Ovál 31">
            <a:extLst>
              <a:ext uri="{FF2B5EF4-FFF2-40B4-BE49-F238E27FC236}">
                <a16:creationId xmlns:a16="http://schemas.microsoft.com/office/drawing/2014/main" id="{36904457-154E-4B9B-AE42-C99E141831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1613" y="1520825"/>
            <a:ext cx="720725" cy="7207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>
                <a:solidFill>
                  <a:srgbClr val="FFFF00"/>
                </a:solidFill>
              </a:rPr>
              <a:t>18</a:t>
            </a:r>
          </a:p>
        </p:txBody>
      </p:sp>
      <p:sp>
        <p:nvSpPr>
          <p:cNvPr id="12301" name="Ovál 32">
            <a:extLst>
              <a:ext uri="{FF2B5EF4-FFF2-40B4-BE49-F238E27FC236}">
                <a16:creationId xmlns:a16="http://schemas.microsoft.com/office/drawing/2014/main" id="{BEDFC87A-2B2C-471F-9A46-15232EAB05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9675" y="1520825"/>
            <a:ext cx="720725" cy="7207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>
                <a:solidFill>
                  <a:srgbClr val="FFFF00"/>
                </a:solidFill>
              </a:rPr>
              <a:t>25</a:t>
            </a:r>
          </a:p>
        </p:txBody>
      </p:sp>
      <p:sp>
        <p:nvSpPr>
          <p:cNvPr id="12302" name="Obdélník 3">
            <a:extLst>
              <a:ext uri="{FF2B5EF4-FFF2-40B4-BE49-F238E27FC236}">
                <a16:creationId xmlns:a16="http://schemas.microsoft.com/office/drawing/2014/main" id="{F502CC0B-4771-4CAB-AFDE-7C721440F8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908050"/>
            <a:ext cx="7921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[0]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303" name="Obdélník 35">
            <a:extLst>
              <a:ext uri="{FF2B5EF4-FFF2-40B4-BE49-F238E27FC236}">
                <a16:creationId xmlns:a16="http://schemas.microsoft.com/office/drawing/2014/main" id="{65CD04AC-46F8-420F-9742-0663386C22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908050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[1]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304" name="Obdélník 36">
            <a:extLst>
              <a:ext uri="{FF2B5EF4-FFF2-40B4-BE49-F238E27FC236}">
                <a16:creationId xmlns:a16="http://schemas.microsoft.com/office/drawing/2014/main" id="{B35E8FF4-DC8C-4748-B86C-44B916C89C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908050"/>
            <a:ext cx="7921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[2]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305" name="Obdélník 37">
            <a:extLst>
              <a:ext uri="{FF2B5EF4-FFF2-40B4-BE49-F238E27FC236}">
                <a16:creationId xmlns:a16="http://schemas.microsoft.com/office/drawing/2014/main" id="{A7440B40-E031-40EB-99C1-800F93522E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563" y="908050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[3]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306" name="Obdélník 38">
            <a:extLst>
              <a:ext uri="{FF2B5EF4-FFF2-40B4-BE49-F238E27FC236}">
                <a16:creationId xmlns:a16="http://schemas.microsoft.com/office/drawing/2014/main" id="{57861E9B-BA2D-411C-8A58-85AEE12E5C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625" y="908050"/>
            <a:ext cx="7921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[4]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307" name="Obdélník 39">
            <a:extLst>
              <a:ext uri="{FF2B5EF4-FFF2-40B4-BE49-F238E27FC236}">
                <a16:creationId xmlns:a16="http://schemas.microsoft.com/office/drawing/2014/main" id="{88E80B6D-153D-484F-A3D7-9CD55C2FC3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6688" y="908050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[5]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308" name="Obdélník 40">
            <a:extLst>
              <a:ext uri="{FF2B5EF4-FFF2-40B4-BE49-F238E27FC236}">
                <a16:creationId xmlns:a16="http://schemas.microsoft.com/office/drawing/2014/main" id="{7139F11A-04C0-4EE4-8917-47FF2BB431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4750" y="908050"/>
            <a:ext cx="7921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[6]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309" name="Obdélník 41">
            <a:extLst>
              <a:ext uri="{FF2B5EF4-FFF2-40B4-BE49-F238E27FC236}">
                <a16:creationId xmlns:a16="http://schemas.microsoft.com/office/drawing/2014/main" id="{36EADA8B-43CD-424A-A2E7-8723F7E62D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1520825"/>
            <a:ext cx="649287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a: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23E8D995-D936-452D-AABD-B87F807D0E6A}"/>
              </a:ext>
            </a:extLst>
          </p:cNvPr>
          <p:cNvSpPr/>
          <p:nvPr/>
        </p:nvSpPr>
        <p:spPr bwMode="auto">
          <a:xfrm>
            <a:off x="863600" y="2312988"/>
            <a:ext cx="2771775" cy="57626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r>
              <a:rPr lang="cs-CZ" dirty="0">
                <a:latin typeface="Times New Roman" charset="0"/>
              </a:rPr>
              <a:t>Hledaný prvek </a:t>
            </a:r>
            <a:r>
              <a:rPr lang="cs-CZ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cs-CZ" b="1" dirty="0">
                <a:latin typeface="+mj-lt"/>
                <a:cs typeface="Courier New" panose="02070309020205020404" pitchFamily="49" charset="0"/>
              </a:rPr>
              <a:t> </a:t>
            </a:r>
            <a:r>
              <a:rPr lang="cs-CZ" dirty="0">
                <a:latin typeface="Times New Roman" charset="0"/>
              </a:rPr>
              <a:t>= 8</a:t>
            </a:r>
          </a:p>
        </p:txBody>
      </p:sp>
      <p:sp>
        <p:nvSpPr>
          <p:cNvPr id="12311" name="Ovál 44">
            <a:extLst>
              <a:ext uri="{FF2B5EF4-FFF2-40B4-BE49-F238E27FC236}">
                <a16:creationId xmlns:a16="http://schemas.microsoft.com/office/drawing/2014/main" id="{A1EFB033-9750-4714-A574-E2337862FD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1300" y="4652963"/>
            <a:ext cx="720725" cy="7207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12312" name="Ovál 45">
            <a:extLst>
              <a:ext uri="{FF2B5EF4-FFF2-40B4-BE49-F238E27FC236}">
                <a16:creationId xmlns:a16="http://schemas.microsoft.com/office/drawing/2014/main" id="{CEBD7FFA-CBE6-45C6-81DC-8FF1EC4E8F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1300" y="4652963"/>
            <a:ext cx="720725" cy="7207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cs-CZ" altLang="cs-CZ">
              <a:solidFill>
                <a:srgbClr val="FFFF00"/>
              </a:solidFill>
            </a:endParaRPr>
          </a:p>
        </p:txBody>
      </p:sp>
      <p:sp>
        <p:nvSpPr>
          <p:cNvPr id="12313" name="Ovál 46">
            <a:extLst>
              <a:ext uri="{FF2B5EF4-FFF2-40B4-BE49-F238E27FC236}">
                <a16:creationId xmlns:a16="http://schemas.microsoft.com/office/drawing/2014/main" id="{B41C2482-49B2-4291-AD71-CF97463DCA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9363" y="4652963"/>
            <a:ext cx="720725" cy="7207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>
                <a:solidFill>
                  <a:srgbClr val="FFFF00"/>
                </a:solidFill>
              </a:rPr>
              <a:t>4</a:t>
            </a:r>
          </a:p>
        </p:txBody>
      </p:sp>
      <p:sp>
        <p:nvSpPr>
          <p:cNvPr id="12314" name="Ovál 47">
            <a:extLst>
              <a:ext uri="{FF2B5EF4-FFF2-40B4-BE49-F238E27FC236}">
                <a16:creationId xmlns:a16="http://schemas.microsoft.com/office/drawing/2014/main" id="{D3D3EBF9-A789-4CB4-9D1B-407701031E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7425" y="4652963"/>
            <a:ext cx="720725" cy="7207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>
                <a:solidFill>
                  <a:srgbClr val="FFFF00"/>
                </a:solidFill>
              </a:rPr>
              <a:t>7</a:t>
            </a:r>
          </a:p>
        </p:txBody>
      </p:sp>
      <p:sp>
        <p:nvSpPr>
          <p:cNvPr id="12315" name="Ovál 48">
            <a:extLst>
              <a:ext uri="{FF2B5EF4-FFF2-40B4-BE49-F238E27FC236}">
                <a16:creationId xmlns:a16="http://schemas.microsoft.com/office/drawing/2014/main" id="{C95CCC56-DFB3-4950-971D-EE59098D44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5488" y="4652963"/>
            <a:ext cx="720725" cy="7207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>
                <a:solidFill>
                  <a:srgbClr val="FFFF00"/>
                </a:solidFill>
              </a:rPr>
              <a:t>9</a:t>
            </a:r>
          </a:p>
        </p:txBody>
      </p:sp>
      <p:sp>
        <p:nvSpPr>
          <p:cNvPr id="12316" name="Ovál 49">
            <a:extLst>
              <a:ext uri="{FF2B5EF4-FFF2-40B4-BE49-F238E27FC236}">
                <a16:creationId xmlns:a16="http://schemas.microsoft.com/office/drawing/2014/main" id="{32F1FA5E-7F5B-4C42-A0EE-89DE1AD3BD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3550" y="4652963"/>
            <a:ext cx="720725" cy="7207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>
                <a:solidFill>
                  <a:srgbClr val="FFFF00"/>
                </a:solidFill>
              </a:rPr>
              <a:t>12</a:t>
            </a:r>
          </a:p>
        </p:txBody>
      </p:sp>
      <p:sp>
        <p:nvSpPr>
          <p:cNvPr id="12317" name="Ovál 50">
            <a:extLst>
              <a:ext uri="{FF2B5EF4-FFF2-40B4-BE49-F238E27FC236}">
                <a16:creationId xmlns:a16="http://schemas.microsoft.com/office/drawing/2014/main" id="{7B650022-25A8-451B-8944-DE3EA8AC89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1613" y="4652963"/>
            <a:ext cx="720725" cy="7207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>
                <a:solidFill>
                  <a:srgbClr val="FFFF00"/>
                </a:solidFill>
              </a:rPr>
              <a:t>18</a:t>
            </a:r>
          </a:p>
        </p:txBody>
      </p:sp>
      <p:sp>
        <p:nvSpPr>
          <p:cNvPr id="12318" name="Ovál 52">
            <a:extLst>
              <a:ext uri="{FF2B5EF4-FFF2-40B4-BE49-F238E27FC236}">
                <a16:creationId xmlns:a16="http://schemas.microsoft.com/office/drawing/2014/main" id="{457AA465-0248-41B9-983F-EDE9F180C7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9675" y="4652963"/>
            <a:ext cx="720725" cy="7207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>
                <a:solidFill>
                  <a:srgbClr val="FFFF00"/>
                </a:solidFill>
              </a:rPr>
              <a:t>25</a:t>
            </a:r>
          </a:p>
        </p:txBody>
      </p:sp>
      <p:sp>
        <p:nvSpPr>
          <p:cNvPr id="12319" name="Obdélník 53">
            <a:extLst>
              <a:ext uri="{FF2B5EF4-FFF2-40B4-BE49-F238E27FC236}">
                <a16:creationId xmlns:a16="http://schemas.microsoft.com/office/drawing/2014/main" id="{658AF408-C80F-47BB-85ED-E1109F59F7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4041775"/>
            <a:ext cx="792163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[0]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320" name="Obdélník 54">
            <a:extLst>
              <a:ext uri="{FF2B5EF4-FFF2-40B4-BE49-F238E27FC236}">
                <a16:creationId xmlns:a16="http://schemas.microsoft.com/office/drawing/2014/main" id="{5B357C8B-FCAC-4B2C-ABF9-09937E2047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4041775"/>
            <a:ext cx="792162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[1]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321" name="Obdélník 55">
            <a:extLst>
              <a:ext uri="{FF2B5EF4-FFF2-40B4-BE49-F238E27FC236}">
                <a16:creationId xmlns:a16="http://schemas.microsoft.com/office/drawing/2014/main" id="{89686292-8E16-4A83-9034-260169D85F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4041775"/>
            <a:ext cx="792163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[2]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322" name="Obdélník 56">
            <a:extLst>
              <a:ext uri="{FF2B5EF4-FFF2-40B4-BE49-F238E27FC236}">
                <a16:creationId xmlns:a16="http://schemas.microsoft.com/office/drawing/2014/main" id="{F70341A2-2C65-4A5E-8A7A-811334DA42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563" y="4041775"/>
            <a:ext cx="792162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[3]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323" name="Obdélník 57">
            <a:extLst>
              <a:ext uri="{FF2B5EF4-FFF2-40B4-BE49-F238E27FC236}">
                <a16:creationId xmlns:a16="http://schemas.microsoft.com/office/drawing/2014/main" id="{1E2F8F02-4C06-49A9-A1A4-8024ED21BB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625" y="4041775"/>
            <a:ext cx="792163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[4]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324" name="Obdélník 58">
            <a:extLst>
              <a:ext uri="{FF2B5EF4-FFF2-40B4-BE49-F238E27FC236}">
                <a16:creationId xmlns:a16="http://schemas.microsoft.com/office/drawing/2014/main" id="{7CD9E4B5-C401-4989-B4FA-D7E3A3336D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6688" y="4041775"/>
            <a:ext cx="792162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[5]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325" name="Obdélník 59">
            <a:extLst>
              <a:ext uri="{FF2B5EF4-FFF2-40B4-BE49-F238E27FC236}">
                <a16:creationId xmlns:a16="http://schemas.microsoft.com/office/drawing/2014/main" id="{E3615522-2B5F-42C9-A76F-75EE8435B0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4750" y="4041775"/>
            <a:ext cx="792163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[6]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326" name="Obdélník 60">
            <a:extLst>
              <a:ext uri="{FF2B5EF4-FFF2-40B4-BE49-F238E27FC236}">
                <a16:creationId xmlns:a16="http://schemas.microsoft.com/office/drawing/2014/main" id="{E3C0AF4F-BC40-4777-8BB2-4C2E8080EA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4652963"/>
            <a:ext cx="649287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a:</a:t>
            </a:r>
            <a:endParaRPr lang="cs-CZ" alt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327" name="Obdélník 61">
            <a:extLst>
              <a:ext uri="{FF2B5EF4-FFF2-40B4-BE49-F238E27FC236}">
                <a16:creationId xmlns:a16="http://schemas.microsoft.com/office/drawing/2014/main" id="{C046073A-4401-4D84-859D-368D686F6F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5624513"/>
            <a:ext cx="7921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dm</a:t>
            </a:r>
          </a:p>
        </p:txBody>
      </p:sp>
      <p:sp>
        <p:nvSpPr>
          <p:cNvPr id="12328" name="Obdélník 62">
            <a:extLst>
              <a:ext uri="{FF2B5EF4-FFF2-40B4-BE49-F238E27FC236}">
                <a16:creationId xmlns:a16="http://schemas.microsoft.com/office/drawing/2014/main" id="{465EFCC3-EFFE-49B5-80C9-11DADAE4AB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4750" y="5624513"/>
            <a:ext cx="7921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hm</a:t>
            </a:r>
          </a:p>
        </p:txBody>
      </p:sp>
      <p:cxnSp>
        <p:nvCxnSpPr>
          <p:cNvPr id="12329" name="Přímá spojnice se šipkou 34">
            <a:extLst>
              <a:ext uri="{FF2B5EF4-FFF2-40B4-BE49-F238E27FC236}">
                <a16:creationId xmlns:a16="http://schemas.microsoft.com/office/drawing/2014/main" id="{D793C8A4-AD11-4DCB-A82E-ACBF68593B7D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871663" y="5445125"/>
            <a:ext cx="0" cy="3238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30" name="Přímá spojnice se šipkou 64">
            <a:extLst>
              <a:ext uri="{FF2B5EF4-FFF2-40B4-BE49-F238E27FC236}">
                <a16:creationId xmlns:a16="http://schemas.microsoft.com/office/drawing/2014/main" id="{8C6E93D9-168B-42E2-9937-FCD7A7FBFF8A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7920038" y="5445125"/>
            <a:ext cx="0" cy="3238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31" name="Obdélník 65">
            <a:extLst>
              <a:ext uri="{FF2B5EF4-FFF2-40B4-BE49-F238E27FC236}">
                <a16:creationId xmlns:a16="http://schemas.microsoft.com/office/drawing/2014/main" id="{73F4C703-BBC5-450B-803F-06FA8EFE53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563" y="5624513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b="1"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</a:p>
        </p:txBody>
      </p:sp>
      <p:cxnSp>
        <p:nvCxnSpPr>
          <p:cNvPr id="12332" name="Přímá spojnice se šipkou 66">
            <a:extLst>
              <a:ext uri="{FF2B5EF4-FFF2-40B4-BE49-F238E27FC236}">
                <a16:creationId xmlns:a16="http://schemas.microsoft.com/office/drawing/2014/main" id="{8EDB67AB-F4C7-444D-9BA0-9F64C56C94F8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4895850" y="5445125"/>
            <a:ext cx="0" cy="3238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372020610"/>
      </p:ext>
    </p:extLst>
  </p:cSld>
  <p:clrMapOvr>
    <a:masterClrMapping/>
  </p:clrMapOvr>
</p:sld>
</file>

<file path=ppt/theme/theme1.xml><?xml version="1.0" encoding="utf-8"?>
<a:theme xmlns:a="http://schemas.openxmlformats.org/drawingml/2006/main" name="Impuls">
  <a:themeElements>
    <a:clrScheme name="Impuls 2">
      <a:dk1>
        <a:srgbClr val="000000"/>
      </a:dk1>
      <a:lt1>
        <a:srgbClr val="FFFFFF"/>
      </a:lt1>
      <a:dk2>
        <a:srgbClr val="000066"/>
      </a:dk2>
      <a:lt2>
        <a:srgbClr val="FFCC66"/>
      </a:lt2>
      <a:accent1>
        <a:srgbClr val="FF9900"/>
      </a:accent1>
      <a:accent2>
        <a:srgbClr val="000044"/>
      </a:accent2>
      <a:accent3>
        <a:srgbClr val="AAAAB8"/>
      </a:accent3>
      <a:accent4>
        <a:srgbClr val="DADADA"/>
      </a:accent4>
      <a:accent5>
        <a:srgbClr val="FFCAAA"/>
      </a:accent5>
      <a:accent6>
        <a:srgbClr val="00003D"/>
      </a:accent6>
      <a:hlink>
        <a:srgbClr val="3366FF"/>
      </a:hlink>
      <a:folHlink>
        <a:srgbClr val="FFFF00"/>
      </a:folHlink>
    </a:clrScheme>
    <a:fontScheme name="Impul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Impuls 1">
        <a:dk1>
          <a:srgbClr val="000000"/>
        </a:dk1>
        <a:lt1>
          <a:srgbClr val="CCECFF"/>
        </a:lt1>
        <a:dk2>
          <a:srgbClr val="000066"/>
        </a:dk2>
        <a:lt2>
          <a:srgbClr val="6699FF"/>
        </a:lt2>
        <a:accent1>
          <a:srgbClr val="33CCCC"/>
        </a:accent1>
        <a:accent2>
          <a:srgbClr val="0099FF"/>
        </a:accent2>
        <a:accent3>
          <a:srgbClr val="E2F4FF"/>
        </a:accent3>
        <a:accent4>
          <a:srgbClr val="000000"/>
        </a:accent4>
        <a:accent5>
          <a:srgbClr val="ADE2E2"/>
        </a:accent5>
        <a:accent6>
          <a:srgbClr val="008AE7"/>
        </a:accent6>
        <a:hlink>
          <a:srgbClr val="FFFFFF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puls 2">
        <a:dk1>
          <a:srgbClr val="000000"/>
        </a:dk1>
        <a:lt1>
          <a:srgbClr val="FFFFFF"/>
        </a:lt1>
        <a:dk2>
          <a:srgbClr val="000066"/>
        </a:dk2>
        <a:lt2>
          <a:srgbClr val="FFCC66"/>
        </a:lt2>
        <a:accent1>
          <a:srgbClr val="FF9900"/>
        </a:accent1>
        <a:accent2>
          <a:srgbClr val="000044"/>
        </a:accent2>
        <a:accent3>
          <a:srgbClr val="AAAAB8"/>
        </a:accent3>
        <a:accent4>
          <a:srgbClr val="DADADA"/>
        </a:accent4>
        <a:accent5>
          <a:srgbClr val="FFCAAA"/>
        </a:accent5>
        <a:accent6>
          <a:srgbClr val="00003D"/>
        </a:accent6>
        <a:hlink>
          <a:srgbClr val="3366FF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mpuls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AEAEAE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puls 4">
        <a:dk1>
          <a:srgbClr val="000000"/>
        </a:dk1>
        <a:lt1>
          <a:srgbClr val="FFFFFF"/>
        </a:lt1>
        <a:dk2>
          <a:srgbClr val="660033"/>
        </a:dk2>
        <a:lt2>
          <a:srgbClr val="FFCC66"/>
        </a:lt2>
        <a:accent1>
          <a:srgbClr val="FF9900"/>
        </a:accent1>
        <a:accent2>
          <a:srgbClr val="440022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3D001E"/>
        </a:accent6>
        <a:hlink>
          <a:srgbClr val="B20059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mpuls 5">
        <a:dk1>
          <a:srgbClr val="000000"/>
        </a:dk1>
        <a:lt1>
          <a:srgbClr val="FFFFFF"/>
        </a:lt1>
        <a:dk2>
          <a:srgbClr val="663300"/>
        </a:dk2>
        <a:lt2>
          <a:srgbClr val="FFCC66"/>
        </a:lt2>
        <a:accent1>
          <a:srgbClr val="FF9900"/>
        </a:accent1>
        <a:accent2>
          <a:srgbClr val="361B00"/>
        </a:accent2>
        <a:accent3>
          <a:srgbClr val="B8ADAA"/>
        </a:accent3>
        <a:accent4>
          <a:srgbClr val="DADADA"/>
        </a:accent4>
        <a:accent5>
          <a:srgbClr val="FFCAAA"/>
        </a:accent5>
        <a:accent6>
          <a:srgbClr val="301700"/>
        </a:accent6>
        <a:hlink>
          <a:srgbClr val="996633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mpuls 6">
        <a:dk1>
          <a:srgbClr val="000000"/>
        </a:dk1>
        <a:lt1>
          <a:srgbClr val="FFFFFF"/>
        </a:lt1>
        <a:dk2>
          <a:srgbClr val="003300"/>
        </a:dk2>
        <a:lt2>
          <a:srgbClr val="FFCC66"/>
        </a:lt2>
        <a:accent1>
          <a:srgbClr val="CC9900"/>
        </a:accent1>
        <a:accent2>
          <a:srgbClr val="001600"/>
        </a:accent2>
        <a:accent3>
          <a:srgbClr val="AAADAA"/>
        </a:accent3>
        <a:accent4>
          <a:srgbClr val="DADADA"/>
        </a:accent4>
        <a:accent5>
          <a:srgbClr val="E2CAAA"/>
        </a:accent5>
        <a:accent6>
          <a:srgbClr val="001300"/>
        </a:accent6>
        <a:hlink>
          <a:srgbClr val="0066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C:\MSOffice\Sablony\Návrhy prezentací\IMPULS.POT</Template>
  <TotalTime>12260</TotalTime>
  <Words>1827</Words>
  <Application>Microsoft Office PowerPoint</Application>
  <PresentationFormat>Předvádění na obrazovce (4:3)</PresentationFormat>
  <Paragraphs>400</Paragraphs>
  <Slides>24</Slides>
  <Notes>12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Cambria Math</vt:lpstr>
      <vt:lpstr>Courier New</vt:lpstr>
      <vt:lpstr>Times New Roman</vt:lpstr>
      <vt:lpstr>Impuls</vt:lpstr>
      <vt:lpstr>Rovnice</vt:lpstr>
      <vt:lpstr>Metoda Insert sort (1)</vt:lpstr>
      <vt:lpstr>Metoda Insert sort (2)</vt:lpstr>
      <vt:lpstr>Metoda Insert sort (3)</vt:lpstr>
      <vt:lpstr>Binární vyhledávání (1)</vt:lpstr>
      <vt:lpstr>Binární vyhledávání (2)</vt:lpstr>
      <vt:lpstr>Binární vyhledávání (3)</vt:lpstr>
      <vt:lpstr>Binární vyhledávání (4)</vt:lpstr>
      <vt:lpstr>Binární vyhledávání (5)</vt:lpstr>
      <vt:lpstr>Binární vyhledávání (6)</vt:lpstr>
      <vt:lpstr>Binární vyhledávání (7)</vt:lpstr>
      <vt:lpstr>Binární vyhledávání (8)</vt:lpstr>
      <vt:lpstr>Binární vyhledávání (9)</vt:lpstr>
      <vt:lpstr>Binární vyhledávání (10)</vt:lpstr>
      <vt:lpstr>Vícerozměrná pole (1)</vt:lpstr>
      <vt:lpstr>Vícerozměrná pole (2)</vt:lpstr>
      <vt:lpstr>Vícerozměrná pole (3)</vt:lpstr>
      <vt:lpstr>Vícerozměrná pole (4)</vt:lpstr>
      <vt:lpstr>Vícerozměrná pole (5)</vt:lpstr>
      <vt:lpstr>Vícerozměrná pole (6)</vt:lpstr>
      <vt:lpstr>Vícerozměrná pole (7)</vt:lpstr>
      <vt:lpstr>Vícerozměrná pole (8)</vt:lpstr>
      <vt:lpstr>Vícerozměrná pole (9)</vt:lpstr>
      <vt:lpstr>Vícerozměrná pole (10)</vt:lpstr>
      <vt:lpstr>Vícerozměrná pole (11)</vt:lpstr>
    </vt:vector>
  </TitlesOfParts>
  <Company>Fakulta informatiky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programování</dc:title>
  <dc:creator>Dr. Jaroslav PELIKÁN</dc:creator>
  <cp:lastModifiedBy>Jaroslav PELIKÁN</cp:lastModifiedBy>
  <cp:revision>297</cp:revision>
  <dcterms:created xsi:type="dcterms:W3CDTF">1997-09-10T19:16:30Z</dcterms:created>
  <dcterms:modified xsi:type="dcterms:W3CDTF">2020-12-07T13:06:30Z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2</vt:i4>
  </property>
  <property fmtid="{D5CDD505-2E9C-101B-9397-08002B2CF9AE}" pid="4" name="Compression">
    <vt:i4>85</vt:i4>
  </property>
  <property fmtid="{D5CDD505-2E9C-101B-9397-08002B2CF9AE}" pid="5" name="ScreenSize">
    <vt:i4>2</vt:i4>
  </property>
  <property fmtid="{D5CDD505-2E9C-101B-9397-08002B2CF9AE}" pid="6" name="ScreenUsage">
    <vt:i4>1</vt:i4>
  </property>
  <property fmtid="{D5CDD505-2E9C-101B-9397-08002B2CF9AE}" pid="7" name="MailAddress">
    <vt:lpwstr/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D:\Vyuka\IB001</vt:lpwstr>
  </property>
</Properties>
</file>