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4.xml" ContentType="application/inkml+xml"/>
  <Override PartName="/ppt/tags/tag41.xml" ContentType="application/vnd.openxmlformats-officedocument.presentationml.tags+xml"/>
  <Override PartName="/ppt/ink/ink5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62" r:id="rId2"/>
    <p:sldId id="576" r:id="rId3"/>
    <p:sldId id="1349" r:id="rId4"/>
    <p:sldId id="577" r:id="rId5"/>
    <p:sldId id="748" r:id="rId6"/>
    <p:sldId id="1513" r:id="rId7"/>
    <p:sldId id="1522" r:id="rId8"/>
    <p:sldId id="1512" r:id="rId9"/>
    <p:sldId id="579" r:id="rId10"/>
    <p:sldId id="580" r:id="rId11"/>
    <p:sldId id="747" r:id="rId12"/>
    <p:sldId id="1520" r:id="rId13"/>
    <p:sldId id="581" r:id="rId14"/>
    <p:sldId id="582" r:id="rId15"/>
    <p:sldId id="619" r:id="rId16"/>
    <p:sldId id="591" r:id="rId17"/>
    <p:sldId id="575" r:id="rId18"/>
    <p:sldId id="618" r:id="rId19"/>
    <p:sldId id="584" r:id="rId20"/>
    <p:sldId id="516" r:id="rId21"/>
    <p:sldId id="376" r:id="rId22"/>
    <p:sldId id="1515" r:id="rId23"/>
    <p:sldId id="433" r:id="rId24"/>
    <p:sldId id="593" r:id="rId25"/>
    <p:sldId id="1516" r:id="rId26"/>
    <p:sldId id="1510" r:id="rId27"/>
    <p:sldId id="1511" r:id="rId28"/>
    <p:sldId id="1508" r:id="rId29"/>
    <p:sldId id="1509" r:id="rId30"/>
    <p:sldId id="466" r:id="rId31"/>
    <p:sldId id="467" r:id="rId32"/>
    <p:sldId id="527" r:id="rId33"/>
    <p:sldId id="574" r:id="rId34"/>
    <p:sldId id="525" r:id="rId35"/>
    <p:sldId id="526" r:id="rId36"/>
    <p:sldId id="431" r:id="rId37"/>
    <p:sldId id="1514" r:id="rId38"/>
    <p:sldId id="520" r:id="rId39"/>
    <p:sldId id="522" r:id="rId40"/>
    <p:sldId id="537" r:id="rId41"/>
    <p:sldId id="538" r:id="rId42"/>
    <p:sldId id="549" r:id="rId43"/>
    <p:sldId id="1519" r:id="rId44"/>
    <p:sldId id="551" r:id="rId45"/>
    <p:sldId id="616" r:id="rId46"/>
    <p:sldId id="612" r:id="rId47"/>
    <p:sldId id="613" r:id="rId48"/>
    <p:sldId id="614" r:id="rId49"/>
    <p:sldId id="615" r:id="rId50"/>
    <p:sldId id="589" r:id="rId51"/>
    <p:sldId id="588" r:id="rId52"/>
    <p:sldId id="590" r:id="rId53"/>
    <p:sldId id="521" r:id="rId54"/>
    <p:sldId id="608" r:id="rId55"/>
    <p:sldId id="601" r:id="rId56"/>
    <p:sldId id="602" r:id="rId57"/>
    <p:sldId id="1521" r:id="rId58"/>
    <p:sldId id="603" r:id="rId59"/>
    <p:sldId id="604" r:id="rId60"/>
    <p:sldId id="605" r:id="rId61"/>
    <p:sldId id="606" r:id="rId62"/>
    <p:sldId id="607" r:id="rId63"/>
    <p:sldId id="617" r:id="rId64"/>
    <p:sldId id="609" r:id="rId65"/>
    <p:sldId id="390" r:id="rId66"/>
    <p:sldId id="482" r:id="rId67"/>
    <p:sldId id="540" r:id="rId68"/>
    <p:sldId id="542" r:id="rId69"/>
    <p:sldId id="547" r:id="rId70"/>
    <p:sldId id="546" r:id="rId71"/>
    <p:sldId id="587" r:id="rId72"/>
    <p:sldId id="379" r:id="rId73"/>
    <p:sldId id="585" r:id="rId74"/>
    <p:sldId id="586" r:id="rId75"/>
    <p:sldId id="600" r:id="rId76"/>
    <p:sldId id="1518" r:id="rId77"/>
    <p:sldId id="566" r:id="rId78"/>
    <p:sldId id="562" r:id="rId79"/>
    <p:sldId id="563" r:id="rId80"/>
    <p:sldId id="564" r:id="rId81"/>
    <p:sldId id="565" r:id="rId82"/>
    <p:sldId id="572" r:id="rId83"/>
  </p:sldIdLst>
  <p:sldSz cx="9144000" cy="6858000" type="screen4x3"/>
  <p:notesSz cx="7315200" cy="9601200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CB4"/>
    <a:srgbClr val="2F59B1"/>
    <a:srgbClr val="FF0000"/>
    <a:srgbClr val="00CC00"/>
    <a:srgbClr val="CC6600"/>
    <a:srgbClr val="006600"/>
    <a:srgbClr val="CCCC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3" autoAdjust="0"/>
    <p:restoredTop sz="49750" autoAdjust="0"/>
  </p:normalViewPr>
  <p:slideViewPr>
    <p:cSldViewPr>
      <p:cViewPr varScale="1">
        <p:scale>
          <a:sx n="76" d="100"/>
          <a:sy n="76" d="100"/>
        </p:scale>
        <p:origin x="10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/>
            </a:lvl1pPr>
          </a:lstStyle>
          <a:p>
            <a:pPr>
              <a:defRPr/>
            </a:pPr>
            <a:fld id="{2C73D62C-CB32-424E-9A87-4A655A86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6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2-09T15:56:14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3744 10109 78 0,'0'0'24'16,"0"0"-24"-16,0 0 0 16,0 0 70-16,0 0-32 15,0 0-25-15,1-58 6 16,1 50 7-16,-2 1 4 0,0 0-23 15,0 0-7 1,0-1-34-16,0 4-45 0,0 0-12 16,0 2-10-16</inkml:trace>
  <inkml:trace contextRef="#ctx0" brushRef="#br0" timeOffset="5985.99">3747 9960 65 0,'0'0'108'0,"0"0"19"15,0 0-13 1,0 0-6-16,0 0 2 0,0 0-15 16,0 0-14-16,0 0 4 15,0 0 1-15,0 0 3 16,0 0-8-16,0 0-10 15,0 0-6-15,0 0-14 16,0 0-9-16,0 0-3 16,0 0-8-16,0 0-5 15,0 0-7-15,0 0-2 16,0 2 5-16,0 5 14 16,0 2 18-16,0 2-6 15,0 1-13-15,0 4 2 16,0 1-5-16,0 3 10 15,-2 0-8-15,1 2 1 0,-1-1-1 16,-1 1-3-16,1-3-6 16,-1-1 8-16,2 1-22 15,-3-2-10-15,4 2 16 16,-3-3-11-16,0 1 10 16,0 1-3-16,1 0-1 15,-1 1-5-15,0-1-6 16,1 1 0-16,1-3 0 15,-1 4-1-15,2-5 1 16,0 2-1-16,0-2 0 16,0-3 0-16,0 2 0 15,0-5-2-15,0 1 2 16,0-1-1-16,0 1 1 0,2 0 0 16,-1 1 1-16,0-2 0 15,2 3 0-15,-2-2-1 16,1 0 0-16,-1-4 0 15,1-1 0-15,-2-1-1 16,0-3 0-16,0 1 0 16,0 1 1-16,3 1 0 15,-3 2 1-15,0-2 8 16,0 1-8-16,0 0 0 16,0-4 0-16,3 1 1 15,-3-2-1-15,0 0 7 16,0 0 1-16,3 0-2 0,-3 0-6 15,0 0 11 1,0 0-6-16,0 0 4 16,0 0-2-16,0 0-7 0,0 0 0 15,0 0-1-15,0 0-1 16,0 0 1-16,3 0-8 16,-3 0 7-16,0 0 0 15,0 0 0-15,0 0 1 16,0 0 0-16,0 0 0 15,1 0 0-15,-1-2-1 16,3 1 0-16,-2-1 1 16,3 1 15-16,0-1 7 15,1 0-9-15,1 0 0 16,-1 0-4-16,0 0-7 16,1 1 5-16,0 0-1 0,0-1-4 15,1 0 8-15,-2 2-4 16,0-1-5-16,2 0 0 15,0-1 0-15,-1 0 5 16,2 0-5-16,2-1 0 16,0 1 5-16,-1 0-6 15,1 1-1-15,0-1 1 16,-2 2-2-16,6-2 2 16,-4 2 0-16,3-3 0 15,-1 1 0-15,0-1 0 16,0 1 0-16,-3-1 1 15,3 0 0-15,-3-1-1 16,0 2 1-16,0 1-1 0,-1-1 0 16,-1 2-2-16,2 0 1 15,0-1-5-15,-1 1 2 16,3-2 4-16,1 1 1 16,1-2 5-16,0 0-5 15,3 0 0-15,0 1-1 16,6 0 1-16,6-1-1 15,4 2 38-15,-2 0-38 16,-3 0-7-16,-7 1-4 16,-10-2 10-16,-1 2-1 15,-1-2 1-15,-1 1 0 16,2 0 1-16,0-1-1 16,-1 1 1-16,2 0 0 0,2-1 0 15,-1 2-1 1,5 0 1-16,-2 0-8 0,1 0 8 15,-1 0 0-15,-1 0 0 16,-1 0 0-16,0 0-1 16,0 0 0-16,3 0 1 15,3 0 0-15,6-1 0 16,3-2 2-16,-1 0-2 16,1 0 0-16,-1 2-5 15,-5 0-8-15,-3 1 1 16,-3 0-3-16,1 0 3 15,-2 0-4-15,-1 0 1 16,-2 0 14-16,0 0-7 16,1 0 7-16,-2 1 1 0,4-1-2 15,-3 0 2-15,2 0-1 16,-2 0 0-16,0 0 1 16,2 0 0-16,-2 0 0 15,1 0 0-15,2 0 0 16,0 0 0-16,-1 0 1 15,3 0-1-15,-1 0 0 16,0 0 1-16,-2-3-1 16,-1 2 1-16,-1 1-1 15,1-2 2-15,1 0-2 16,-1-1-1-16,3 0 1 16,-2 0 0-16,3-1 1 15,3 4-1-15,-3-2 1 0,2 1-2 16,-4 1 1-16,1 0 0 15,2 0 11-15,-2 0-10 16,0 0 5-16,0 0-5 16,1 0 0-16,-4 0 0 15,4 0 0-15,-4 0-1 16,1 0 1-16,0 0-1 16,0 0 1-16,0 0 1 15,2-4-2-15,-2 1 2 16,2 0 5-16,3 1-7 15,0 0 0-15,0 0 0 16,1 2-3-16,0 0-6 16,-2 0-3-16,-3 0 11 0,-1 0-26 15,-4 0 5 1,1 0 12-16,2 0 1 0,-2 0 9 16,0 0-1-16,1 0 0 15,-2 0 1-15,1 0 0 16,0 0 0-16,0 0 1 15,-2 0-1-15,6 0 0 16,-4 0 0-16,2 0 1 16,-3 0-1-16,4 0 0 15,-4 0 0-15,1 0 1 16,1 0 1-16,1 0-2 16,-3 0 1-16,1 0 0 0,-1 0 0 15,2 0 0 1,-1 0 0-16,-3 0 0 15,2 0 0-15,-1 0-1 0,-2 0 0 16,0 2-1-16,2 0 1 16,3-1 1-16,-2-1-1 15,3 1 0-15,-1 0 1 16,-1 1-1-16,4 1 1 16,-3-1-1-16,3-2 0 15,-4 3 0-15,5-1 0 16,-2-2 1-16,1 0 0 15,0 0 0-15,-4 3 6 16,2-3-7-16,-3 0 0 16,2 1 0-16,-1 0 0 15,0 1 5-15,1 1-4 0,-1-3 6 16,2 4 2-16,-3-1-8 16,-3-2 1-16,6 1 11 15,-3-1 3-15,-2 2-7 16,1-2 6-16,3 2-3 15,-5-2-11-15,2 2 5 16,1 0-5-16,-1 0 1 16,1-1 5-16,1 2-1 15,0-2-6-15,-1 1 8 16,2 1-7-16,4 2-1 16,0-2 9-16,-2 0-7 15,4 1-1-15,-2-1 9 16,2-1-3-16,-3 0 11 0,3-1 10 15,-3 1-6 1,0-1 10-16,1-2-22 0,0 0 0 16,1 0-2-16,-1 0-7 15,3 0-1-15,0 0 1 16,1 0 0-16,0 0-1 16,3 0-1-16,-4 0 0 15,2 0 0-15,0 1 1 16,2 1 0-16,-5 2 0 15,1-1 0-15,-5-2 1 16,-1 1-1-16,-4 0 0 16,-4 0-1-16,2-2 1 15,0 1 0-15,0-1 1 16,-1 1-1-16,-1-1 0 16,0 2 0-16,-2-1 0 0,2-1 1 15,-2 1-1-15,1-1 0 16,0 0 1-16,0 2 0 15,-1-2 7-15,-1 0-2 16,0 0 5-16,1 0 9 16,-2 0 14-16,0 2 12 15,0-2-3-15,0 0-4 16,0 0-2-16,1 0-10 16,1 0-17-16,1 0-2 15,1 0-1-15,1 0 2 16,1 0-1-16,-2 0-7 15,1-4 0-15,2 3 1 0,-4-2-1 16,0 2 0-16,2 0-1 16,-3 1 1-16,0-2-1 15,2 0 0-15,-1 1 0 16,2 0-2-16,3 0-4 16,-3-1 6-16,3 1-2 15,-1-1 1-15,1 2-1 16,-3-2-4-16,0 2 6 15,-2 0-2-15,0 0 1 16,-3 0 0-16,1 0 1 16,-1 0 1-16,0 0 6 15,0 0 2-15,0 0-7 16,0 0-2-16,0 0 0 0,0 0-1 16,0 0-5-16,0 0 5 15,0 0-11-15,0 0 3 16,0 0 8-16,0 0 0 15,0 0 1-15,0 0 1 16,0 0 0-16,0 0 0 16,0 0 1-16,0 0-1 15,0 0 0-15,0 0-1 16,0 0-6-16,0 0-2 16,0 0 1-16,0 0 1 15,0 0 4-15,0 0-6 16,0 0 8-16,0 0 1 15,0 0 6-15,0 0-5 16,0 0-1-16,0-3-1 16,0 0-1-16,0-1-9 0,0 2 9 15,0-4-7-15,-1 1 2 16,1-4 0-16,-1 1-4 16,-1-4 2-16,2 1-1 15,0-1-1-15,0-2 2 16,0-2-11-16,0 0-8 15,0 0 8-15,0 0 3 16,0 2 7-16,0 0-6 16,0 0-3-16,0 0 5 15,0 0 2-15,0 1 5 16,0 0 6-16,0 1-6 16,0 0 5-16,0 1-7 15,0-1-6-15,0-1 6 0,-1 2 7 16,-1-1-1-16,-1 1 1 15,3-1 0-15,-2 1 0 16,2 1-7-16,-2 1 2 16,2-1 5-16,0 2 0 15,-2-1-6-15,1 1-1 16,-1-4 1-16,1 2 1 16,-1 0 5-16,2 0 0 15,-1-2 1-15,1 2-1 16,0 0-1-16,0 0 2 15,0 3-2-15,0-4 2 16,0 4-2-16,0-2 1 0,0 0 0 16,0 1-5-16,0 1-1 15,0-2-1-15,0 3 7 16,0 1 0-16,0 1 1 16,0 1 0-16,0 1 1 15,0 1 6-15,0 1-5 16,0 0 12-16,0 0 1 15,0 0-3-15,0 0-12 16,0 0-6-16,0 0 5 16,0 0 0-16,0 0-10 15,0 0 10-15,0 0-18 16,0 0-7-16,0-1-8 16,0-1-13-16,0 0 6 0,0-2 8 15,0 3 17 1,-2 1 6-16,0 0 10 0,2 0 0 15,-1 0 2-15,1-1-1 16,-1 1-1-16,-1-3-6 16,2 0-17-16,-1-1-14 15,-1 0 3-15,1 1 12 16,-1 2 17-16,0-1 5 16,1 2 25-16,0 0 0 15,0 0-2-15,-1 0-7 16,1 0-7-16,-4 0-8 15,5 0 6-15,-3 0-1 16,0 0 3-16,0 0-3 16,-2 0 1-16,1 0 0 15,-2 0-7-15,0 0 0 0,-1 0 0 16,-2 0 0-16,1 0 0 16,-2 0 1-16,0 0 6 15,-4 0-5-15,2 0 5 16,0-1-4-16,-4-1 4 15,1 1 1-15,0-1 5 16,-3 2 5-16,4-2 5 16,-4-1 16-16,2 1-15 15,-1 1-2-15,-1 1-12 16,4-2-9-16,-5 2 0 16,3-2 1-16,1 0-1 15,-4 2 8-15,1-1-8 0,-1 1 12 16,1 0 14-16,0 0 6 15,0 0 2-15,2 0-8 16,1 0-11-16,0 0-5 16,5 0-10-16,-4 0 5 15,4 0-6-15,1 1 1 16,-3-1-1-16,0 2 0 16,2 0 6-16,-3-2-4 15,1 0 5-15,-4 2 5 16,2-1 6-16,0 1 1 15,3-1-2-15,-1-1-4 16,3 2-6-16,-6-2-6 16,5 0-1-16,-2 0 6 0,-2 2-5 15,1-2-1 1,-1 0 1-16,1 0 1 0,-2 2 5 16,2-1 8-16,-1 1-13 15,2-1 7-15,-1 1-8 16,3-1 1-16,-4 0 6 15,5 1-2-15,0-1 15 16,-4 1-10-16,1-2 4 16,0 1 23-16,-1-1-15 15,-3 0-4-15,3 2 2 16,-7-2 5-16,5 0-14 16,-2 0-5-16,0 0-1 15,-1 2 0-15,0 0 0 16,6-2 0-16,-1 1 4 15,3-1-4-15,-1 0-6 0,2 0 1 16,2 0 1 0,0 0 4-16,-1 0-5 0,-1 0 0 15,1 0 7-15,-1 0-7 16,-1 0 0-16,-1 0 0 16,-3 0-1-16,1 0 9 15,-2 0-9-15,2 0-2 16,-1 0 2-16,1 0 1 15,1 0 5-15,-1 0 2 16,-4 0-7-16,2 0 6 16,-2 0 3-16,0 0-9 15,-1 0 6-15,-2 0-5 16,3 0 13-16,-1 0-8 0,0-3 11 16,2 1-5-16,-1-1-4 15,1 0-3-15,1 0-5 16,0 0 0-16,2 0 5 15,-3 2-6-15,4-1 1 16,-4 0-1-16,1-1 0 16,0 1 1-16,-2-1-1 15,0 3 0-15,0-4 0 16,1 3 0-16,-3 1-1 16,2 0 1-16,1-2-1 15,-2 2 1-15,0 0 0 16,5-1 0-16,-5 1 0 0,3 0 0 15,-2-2 2 1,1 2-2-16,4 0 0 0,0 0 0 16,-1-2-1-16,2 2-3 15,-1 0 4-15,2 0 0 16,-1 0-6-16,-1 0 4 16,-1 0 1-16,1 0 0 15,2 0 0-15,-3 0-9 16,1 0 9-16,2 2 1 15,-1 1-2-15,2-1 2 16,-1-1 0-16,0 1 1 16,0-2-1-16,0 2 0 15,-2-2-1-15,4 2 1 16,-6-1 0-16,4 1-9 16,-1-2 9-16,-1 1 0 0,2-1-1 15,-4 0 0-15,4 0 1 16,-5 0 0-16,5 0-1 15,-4 0 1-15,-2 0 0 16,-1 0-6-16,3 0 6 16,-3 0-1-16,3 0 1 15,-1 0 0-15,0-1 1 16,0-2-2-16,-1 1 1 16,2 2-1-16,-3 0 1 15,3 0-1-15,-2 0-6 16,3 0 6-16,-4 0 0 15,4 0 1-15,-4 0 0 16,4 0 0-16,-4 0 0 0,2 0 0 16,-1 0 0-1,-2 0 0-15,3 0 0 0,-1 0 0 16,2 0 0-16,-1 0 0 16,2 0 1-16,-3 0-1 15,5 0 2-15,-3 0-2 16,1 0-1-16,-1 0 1 15,1 0 0-15,-2 0 0 16,6 0-1-16,-4 0-7 16,3 0 8-16,-1 0 2 15,0 0-2-15,1 0 2 16,-3 0-2-16,1 0 2 0,1 0 3 16,-1 0-5-16,5 0 0 15,-2 0 0-15,3 0 0 16,3 0 0-16,-2 0 0 15,3 0 1-15,-3 0 0 16,1 0-1-16,0 0 1 16,-1 0-1-16,0 0 0 15,1 0 0-15,-1 0-2 16,-1 0 2-16,3 0-1 16,-3 0-7-16,3 0 8 15,1 0-1-15,0 0 1 16,-1 0 0-16,2 0 2 15,-4 0-2-15,3 0 8 16,-5 0-7-16,4 0 5 16,-2 0-5-16,0 0 5 0,-2 0-6 15,-1 0-6-15,-1 2 5 16,3-1 1-16,1 1 0 16,-2-1 0-16,2 1 0 15,0 0 1-15,0-2 6 16,2 0-6-16,1 2 0 15,-1-2 9-15,3 0-8 16,0 0 5-16,0 0 1 16,0 0-2-16,-4 0 3 15,1 0-3-15,2 0-5 16,-5 0 0-16,1 0 1 16,0 0 7-16,-1 0-9 15,0 0-1-15,0 0 1 0,4 0-1 16,-1 0-8-16,3 0-30 15,0 0-89-15,8 0-199 16,3-2-544-16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2-09T09:22:15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5754 7015 62 0,'0'0'163'0,"0"0"18"15,0 0-44-15,0 0-45 16,0 0-39-16,0 0-8 0,0 5 0 16,0-3-3-1,-2 1 18-15,-1 2 21 0,0 0-7 16,0-2 3-16,0 1-8 15,-1 1-12-15,-2 0-4 16,-3 1 1-16,1 0-9 16,1 0-13-16,-3 3-8 15,-2 0-9-15,1 0-2 16,-2 1 3-16,-2 3 0 16,-4 1-10-16,-2 2 0 15,-1 2 5-15,-3 0 20 16,-3 0-18-16,-2 0-2 15,-4 2 1-15,2-2 1 16,-1 1-3-16,2 0 25 16,-2-1 9-16,2-1 6 0,2 0-9 15,-1-2-2-15,1 0-2 16,5 0-10-16,-2-3-10 16,3 1-7-16,-2-2-9 15,-2 5 0-15,2-3 0 16,0 4 1-16,-2-4 11 15,-3 5 12-15,2 0-6 16,-5 0 7-16,0-2 5 16,3 1-12-16,-1 0-4 15,0 0 1-15,2-1-4 16,2-1-5-16,-1 1-6 0,5 0 7 16,-4-1-8-1,1 0-1-15,-1 2 0 0,0 2 1 16,-3-1 0-16,2 1 0 15,-3 1 1-15,-1-2 0 16,-1 2 6-16,-1 0 0 16,-5 0-5-16,0 2 13 15,-1 0-5-15,-1 1-4 16,1-1-5-16,-2 0 10 16,4 1-2-16,-1 0-8 15,3-3 9-15,0 4-9 16,-1-4 13-16,4 2 0 15,-1 0-2-15,-2-2-6 16,-1 3-4-16,0 1-1 16,3 1 0-16,-3 0-1 0,-2 3 7 15,5 0-6-15,-2 0-1 16,-1-2 9-16,4-1 3 16,0-2-4-16,0 0 8 15,3 0-9-15,-4-2 2 16,2 1-7-16,-3 2-2 15,-4-1 7-15,-2 4-6 16,-2-1 0-16,2 3 1 16,-4-1 4-16,5 0-6 15,-1 2 1-15,2-2 11 16,5 2-10-16,-3-2 4 16,-1 0 2-16,4 2-2 15,-2 0-4-15,-1-1 4 16,3 1 4-16,-1 0-8 0,1-2 4 15,1 0-5-15,1-1 10 16,1 2 0-16,2 1-5 16,2 0 3-16,-3-1 7 15,4 2-3-15,0 2-2 16,1 1-2-16,0-1-8 16,0 4 5-16,5-2 0 15,0 1 3-15,1-2-3 16,3 0-5-16,-2-2 10 15,3 0-10-15,1-1 5 16,0 1 0-16,1 2-6 0,-1-1 0 16,1 2 0-1,1 1 0-15,-2 1-1 0,7 1 1 16,0-2-2 0,0 4-4-16,3-1-1 0,2 2 7 15,0 2 0-15,2 1 0 16,0-2-1-16,0-1 1 15,0-1-1-15,2 0 1 16,3-1-2-16,4-2 1 16,0 1-7-16,-2 0 1 15,5 2 7-15,-1 1-6 16,2 1 6-16,-1-2 0 16,-2 2 0-16,4-2 1 15,-4-2-1-15,2-2 0 16,-1-1-1-16,2 1 1 0,-1-2 0 15,-2 1 0 1,4 0 0-16,-1-2 0 0,3-1-6 16,0 0-1-16,6 0 5 15,-2-2-7-15,4 0 8 16,1-1 0-16,2-4-5 16,3 0 4-16,1 1 2 15,-1-2-1-15,4 1 1 16,-1 0 1-16,1 3 0 15,-1-2 0-15,-1-1-1 16,3 0-1-16,2-4-8 16,0-4 1-16,3-6 7 0,6-4 0 15,3-6 1-15,8-1 0 16,12-1 0-16,0-11 1 16,2-3 0-16,13-3 0 15,-20 1 6-15,7-3-6 16,0 0 5-16,-10 1-4 15,6-2-1-15,0-3 5 16,0-1-5-16,-1-1 0 16,1 0 5-16,1-4-6 15,-2-2 0-15,13-5 0 16,9-6 1-16,-3 3 19 16,-12 4-1-16,-8 3-9 15,-13 8 1-15,9-5-11 16,8-2 1-16,0 0 0 15,0 3-1-15,0-2 0 0,-2-3 0 16,2-2-14-16,-1-6-4 16,1-2-2-16,-5 1 2 15,-1 2 7-15,-2 1 5 16,-2 5 6-16,-6 5 1 16,-2 0-1-16,-5 2 9 15,-2-2-1-15,-1 1-2 16,2 0 1-16,1-2-5 15,5-1-1-15,-2-2 5 16,1 1-5-16,-1 0 5 16,-3 4-5-16,-1 2 17 15,-2 1 1-15,-3 3-7 16,-2 0 12-16,2 2-9 0,0-1-5 16,2-2 4-1,0 1-1-15,6-3-3 0,3-2 10 16,-1 0-1-16,4-2 14 15,-2 2 0-15,-1 0 4 16,-1 2 5-16,-1 1-20 16,-5 3-7-16,-1-1-3 15,1 4-11-15,-3-2 8 16,1 2 4-16,-3-1 10 16,3 0 2-16,-1-2 19 15,2-2 4-15,0 1-13 16,2-2-17-16,-2-1-9 15,-1 0-8-15,-2 1 1 16,-1-3-1-16,-2 0 0 0,-5 0 7 16,-2 0-2-16,-2-2-6 15,-3 0 6-15,2 0-4 16,0-2-1-16,1 0 5 16,2-1-6-16,-1 1 0 15,2-2 0-15,0 0 0 16,-1 3-1-16,-2-2 0 15,-1 2 1-15,-1-1 0 16,-2-1 0-16,0 0 2 16,-2-1 7-16,2 1 12 15,-2 0 3-15,1 0-2 16,-2-1-7-16,4 2-3 16,0-4-6-16,1 0 0 0,1-4 0 15,0-1-5-15,-2-4 5 16,-1 2-5-16,-2-1 5 15,-2 2 9-15,-4-1 3 16,-4 3 3-16,-1-2-2 16,-3 2-5-16,-3-4 4 15,-2 3-6-15,-2 0 1 16,-1-3-1-16,0 1-3 16,0-1-8-16,0 1 0 15,-6 1-1-15,-4 1 2 16,-4 2-1-16,-2-1 1 15,-3 3 7-15,-4 1-3 16,-2 0-6-16,-2 0 2 0,-1 5-2 16,-3-2 1-16,-2 1-1 15,2 2 0-15,-4-2 1 16,-4 5 0-16,3-1-1 16,-4-1 0-16,3 2 1 15,-3-1-1-15,0 1 0 16,3-1 1-16,-3 3 0 15,0-1-1-15,-2 5-2 16,2 0-4-16,-4 3 0 16,1 1 5-16,-4 1 1 15,2-1-1-15,-2 4 1 16,0-1-1-16,-1 2-1 16,3 4-4-16,-3 5-4 15,0 1 1-15,3 2 1 16,-2 0-1-16,-2 2 9 0,-1 5-2 15,-1 3-4-15,-3 0 6 16,-1 2-6-16,-2 0 6 16,-1 4 0-16,-3 0 0 15,-2 2-1-15,1 0-5 16,-4 0 6-16,-1 2 0 16,2-3-1-16,-2 1 0 15,2-3 1-15,2 2-1 16,2 0-7-16,4 1 7 15,3 2-5-15,6 1 0 16,2-1-31-16,4 1-36 16,2-1-20-16,-16 11-75 0,13-5-305 15,-1-3-454-15</inkml:trace>
  <inkml:trace contextRef="#ctx0" brushRef="#br0" timeOffset="4251.2">16339 6638 208 0,'0'0'206'0,"0"0"-12"0,0 0-36 16,0 0 20-16,0 0-25 15,0 0-43-15,-84 0-26 16,67 0 0-16,0 0 9 16,-2 0-23-16,-2 2 6 15,-5 4-2-15,-28 8 46 16,26-7-74-1,-4 3-2-15,-2-1 3 16,1 0 2-16,-3 0-6 16,3 1-6-16,-2 1-5 15,-2 0 2-15,-1 0-3 16,-2 3 0-16,0-1 0 16,1 2-10-16,-2 2 6 0,1-2 2 15,-2 2 2-15,1 1-6 16,-3 1-7-16,3-1-1 15,-3 2 6-15,4 2-9 16,0-3-3-16,4 2 1 16,3-1-10-16,2 0 10 15,2 2-6-15,2-1 1 16,2 3 8-16,3 1-6 16,-2 4 1-16,3-1 2 15,2 0-11-15,1 4 7 16,-2 0-1-16,2 0-6 15,-1 1 6-15,0-1-5 16,3 0-1-16,0 3 5 0,2-2-5 16,1 3-1-1,3 1 0-15,-2 0 0 0,3 2 6 16,1-2-5-16,2 2 1 16,0 1 4-16,0-1-5 15,4 1 8-15,0 4-3 16,-1 0-4-16,1 1 7 15,1 2-2-15,-1 0 2 16,2 0-9-16,0-2 0 16,0 2 0-16,9-2 0 15,-1 0 0-15,2 1 1 16,-2-2-1-16,2 2 1 16,-1-3 0-16,-1 1-1 15,2 0 2-15,0 0-1 16,2 2-1-16,3-3 0 0,1 1 0 15,5 2 0-15,-1 0 0 16,1-2 0-16,3 4 0 16,1-3 1-16,1 2 0 15,0 0 0-15,-1-2 0 16,-3 1 0-16,0 0-1 16,2 1 8-16,1 0 2 15,4-1 7-15,8 0 1 16,2 0 11-16,6 1 27 15,3-1-1-15,1-2-9 16,-1-1 17-16,-1 2-27 16,-2-2 9-16,-1 1-5 15,-2 2-18-15,0 3 2 0,-4-1-3 16,2 0-7 0,-3 0-1-16,1-2-2 0,-1 0-4 15,0-4 1-15,0-1-2 16,2-1-6-16,-2-2 1 15,3 1 0-15,0-1-1 16,1 0 1-16,1 0 0 16,4-2 0-16,-3 2 0 15,4-2-1-15,-2 1 0 16,0-2 1-16,2 0-1 16,-3 1 0-16,1-4 1 15,0 0-1-15,-4-1 0 0,4 0 1 16,-4-2 0-16,6 1 0 15,-3-2-1-15,4 2 2 16,2 0-1-16,4 3-1 16,1-1 1-16,-2 3 5 15,-1 1-6-15,-1-1 0 16,-3 2-1-16,4-2 0 16,-2 0 1-16,2 0 0 15,-1-1 0-15,1-1-1 16,-2 1 0-16,-2-2 1 15,-1 1-1-15,-2-2 1 16,-2 0-1-16,2-1 1 16,1-2 0-16,1 1 0 0,5 0 0 15,1-1 1 1,4-2 0-16,0 0 0 0,-4-2 0 16,-2-1 0-16,-5-3-1 15,-3 0-1-15,-4-2 1 16,0 0 0-16,-3-2-1 15,0 0 1-15,1 0 0 16,1 0-1-16,-1-2 1 16,3-1-1-16,-1 0 1 15,3 1-1-15,-5-4 1 16,-4 1 0-16,-2-1-1 16,-5-1 0-16,-3-2 0 15,-3-1 1-15,-1-4 0 16,-1 0 0-16,5-2 0 15,3 0 2-15,2 0-2 0,6-4 2 16,4-3 4-16,3-2-6 16,4 0 0-16,-2 0-1 15,5 0 2-15,0-4-1 16,-1 0 0-16,1-3 0 16,0-2 0-16,-2-4-1 15,-3-5 1-15,0-1-1 16,-2-4 1-16,3-2-1 15,-4-3 1-15,3 2 0 16,0-1 1-16,0 0-1 16,-2 0 0-16,3 0 1 15,-4-2 0-15,0 1 0 0,-3-1 0 16,0 2 1-16,-1-2 5 16,-4 1-1-16,0 0 3 15,-3-1-1-15,-1-1-7 16,0 1 8-16,1-2-9 15,-3-2 1-15,1 2 5 16,-4-2-6-16,3-2 1 16,-2-3 5-16,-4 1-5 15,1-1 7-15,-2-3-8 16,-6-2 12-16,1 0 3 16,-5-1-9-16,-1-3 0 15,-1 0 0-15,-2 0-6 16,1-1 6-16,-3 0-5 0,-1 0 1 15,-2-1 5 1,0 2-6-16,0-1 5 0,0-1-5 16,-4 1-1-16,-4-2 0 15,-3 4 0-15,0-1 1 16,-2 2-1-16,-4 0 0 16,-2-2 1-16,-2 0 5 15,-1-1-5-15,-3-3 11 16,-2-1-11-16,-3 1-1 15,-1 0 1-15,-4 1 0 16,2 1 0-16,-4 2 0 16,1 0 0-16,-1 1-2 15,0-1 1-15,-2 3-1 0,0-1 0 16,-1 1 0-16,-1 2 1 16,-1 1 0-16,-3 0 0 15,-2 3-1-15,1-3 1 16,-2 1 0-16,0-2 8 15,3-3-8-15,-2 2 0 16,1 2 1-16,0-1 0 16,-1 1 0-16,0 2 0 15,-1 2-1-15,1 0 0 16,-2 1 0-16,-1 1 0 16,-2 1 0-16,4 1-1 15,-3-3-5-15,2 4 4 16,0-3 1-16,4 2 0 15,-2-1 0-15,1 0 0 16,0 3 1-16,1-1 0 0,-3 2-1 16,2 0 1-1,0-1-1-15,-2 1 1 0,1-1-1 16,0-2 1-16,-2 2 0 16,-1 0 0-16,1 2 0 15,0 3 0-15,0-1 0 16,0 4-1-16,1 1 0 15,3 2 0-15,-2 3-7 16,4 1 8-16,2 0 0 16,1 3 0-16,1 0-1 15,3 2 1-15,1 2 0 16,1 1 0-16,2 0 0 0,-1 2-1 16,4 1-5-1,1 2 0-15,-1 2 6 0,2 0-2 16,2 2-5-16,0 4 7 15,1-3-1-15,-2 5-8 16,1-1 8-16,-3-1 0 16,-2 2 0-16,-2-2 1 15,-2-1 0-15,1 0 1 16,-2 0-1-16,0 1 0 16,2 0-1-16,-3 2-1 15,1 0-5-15,0 2-11 16,-4-1-23-16,-1 1-14 15,-3-2-35-15,-6 0-51 16,-1 2-37-16,-5 0-82 16,-29 14-99-16,14 4-192 0,3-2-368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2-09T09:22:47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9012 5795 35 0,'0'0'563'16,"0"0"-365"-16,0 0-24 15,0 0-19-15,0 0-23 16,0 0-39-16,0 0-11 16,0 0-12-16,0 0-18 15,0 0-20-15,0 7-32 16,0 5 3-16,0 7-3 16,0 11 48-16,2 6-17 0,3 10-14 15,0 3-3 1,3 6-3-16,-2 0-2 0,2 3-9 15,-1-2 1-15,0 3 0 16,-3 1 7-16,2 2-7 16,1 3 4-16,-2 13 3 15,2 10 0-15,0-6-1 16,1-10 22-16,-3-11 37 16,1-10-21-16,1 6-4 15,3 8-8-15,0 2 2 16,-1-2-2-16,0 3 5 15,0-4-7-15,1-1-10 16,2-5-5-16,-2-4-8 16,3-4-8-16,-2-3 7 15,-2-1-1-15,-1-2 5 0,-2-2 9 16,-3 0 13-16,-3-3 2 16,0-3-5-16,0-4 2 15,0-4-11-15,0-10-20 16,0-7-1-16,3-6-1 15,-2-3-11-15,1-1 12 16,-2 2-1-16,1 1 1 16,2 2 6-16,-1 3 8 15,1 1 11-15,1 3 0 16,-2-4-12-16,1 0-5 16,0-5-8-16,-3-3 0 15,3 1-2-15,-2-2-5 16,0 0 1-16,4 0 5 15,-2 0 1-15,9 0 1 16,3 0 8-16,6 0 0 0,7 0 10 16,7-7-17-16,7-3-1 15,7-1 5-15,16-4-6 16,20-3 8-16,22-2-8 16,2 1 0-16,-20 2 6 15,-19 7-6-15,-28 2 0 16,0 3 0-16,6-4 0 15,11-3 0-15,9-2 2 16,-1-3-1-16,0 0 0 16,3-2-1-16,9 1 0 15,-7 2-1-15,-2 4-6 16,-1 0 1-16,-7 4-2 0,3 1 0 16,-1 0 6-16,-3 1-7 15,-5 1 8-15,2 0 0 16,-1-3-1-16,-1-1 2 15,4 0 0-15,4-3 0 16,-1 0 1-16,1 0-1 16,0 2 0-16,-1 2 0 15,-1 2 0-15,-2 2 0 16,0 0 0-16,0 0 0 16,-1 0-1-16,0-1 1 15,-1 0 0-15,-1-1 2 16,-2 0 4-16,-1 2 5 15,0 0 7-15,-1 0 5 0,0 2-4 16,-2 1-9-16,0 1-8 16,0-1-1-16,-1-1 0 15,-4 2 1-15,-4-1-2 16,-3 1 0-16,-2 0 2 16,-4 0-2-16,2 0 0 15,4 0 8-15,3 0 4 16,5 0-11-16,3 0 13 15,4 0-6-15,0 0-1 16,-3 0-7-16,-4 0 1 16,-11-3 1-16,-9 3 4 15,-9 0 1-15,-11 0 10 16,-2 0 8-16,-2 0-4 0,-2 0-14 16,3 0-1-16,2 0 3 15,1 0-8-15,6 0 8 16,5 0-8-16,2 0 0 15,4 0 5-15,-4 0-6 16,-2 3-1-16,-1 0 0 16,-7-2 0-16,-2 2 0 15,-5-3 1-15,-2 0 1 16,-1 0 16-16,0 0-4 16,0 0-1-16,2 0-12 15,-1 0-11-15,2 0-6 16,-1 0 7-16,0 0 9 15,0 0-1-15,-2 0-6 0,0 0 8 16,0 0 10-16,0 0-1 16,0 0 6-16,0 0-2 15,0 0-1-15,0 0 2 16,0-4-6-16,0-5-8 16,1-1-12-16,5-5-6 15,0 0 7-15,3-9 10 16,-1-4 0-16,1-4 1 15,-2-6 0-15,0-5 2 16,-2-6 5-16,-1-4-7 16,1-5 2-16,1 0-1 15,1-5-1-15,3-11 1 16,7-12-1-16,3-13 0 16,-2-1 0-16,-1 18-1 0,-10 20-1 15,-4 21 1-15,-3 3 1 16,0-5 1-16,0-5 0 15,-3-6 8-15,-4-3-3 16,-2-2-6-16,1 1 1 16,1-1-1-16,2 1 0 15,1 2 0-15,2 6 1 16,-3 3-1-16,1 7 0 16,0 6 1-16,-1 4 10 15,1 6-1-15,1 4 18 16,1 2 13-16,-1 0-13 15,1 3-10-15,1-2 0 16,1 0-6-16,0 1-2 0,0 2-8 16,0 1 4-16,0 4 4 15,0 5 11-15,0 2 26 16,0 2 14-16,0 0-22 16,0 0-23-16,0 0-16 15,0 0-8-15,0 0 8 16,0 0 0-16,0 0 0 15,0 0 8-15,0 0 1 16,0 0 7-16,0 0-2 16,0 0-8-16,0 0-6 15,-3 0-16-15,0 5-99 16,1 3-232-16,-3-2-517 0</inkml:trace>
  <inkml:trace contextRef="#ctx0" brushRef="#br0" timeOffset="1284.56">14439 4493 504 0,'0'0'199'0,"0"0"-26"16,0 0-21-1,0 0 11-15,0 0-48 0,0 0 9 16,-62 39 20-16,44-26-5 16,0 2-20-16,-6 2-12 15,-4 1-24-15,-2 6-34 16,-7 0-24-16,-3 5-7 15,-6 5-5-15,-6 4-6 16,-13 12-6-16,-22 16 1 16,-16 13 4-16,-8 4 1 15,9-6 12-15,8-11 5 16,26-17-6-16,11-7 16 16,16-12 13-16,3 0 5 15,1-1-8-15,1-1 2 16,2-1-7-16,12-9-21 0,9-7-18 15,6-5 0 1,5-4-1-16,2-2-11 0,0 0 11 16,0 0-8-16,0 0 9 15,0-2 0-15,0-6-34 16,0-3-77-16,4-5-59 16,11-2-69-16,5-1-94 15,8-4-67-15,-2 4-12 16,-8 4-143-16</inkml:trace>
  <inkml:trace contextRef="#ctx0" brushRef="#br0" timeOffset="1952.75">13305 5234 279 0,'0'0'239'0,"0"0"-35"0,0 0-4 16,0 0-9-16,0 0-26 15,0 0-24-15,0 0-18 16,0-10 16-16,0 10-5 16,0 0-8-16,0 0-25 15,-4 4-48-15,-5 8-36 16,-5 6 10-16,-1 5 2 16,-7 6 2-16,-2 2-6 15,-3 3 12-15,-1 2 6 16,-3 2-3-16,-3 2-6 0,-2-2 14 15,2-3 1 1,6-5-5-16,5-8-11 0,9-5-9 16,6-7-8-16,4-8-14 15,2-2 13-15,2 0 10 16,0 0 0-16,0 0-5 16,0-4-19-16,2-2 0 15,4 0-1-15,3 0-12 16,1-1 2-16,8 0-2 15,1 0 3-15,5 0 3 16,1 0-3-16,2 0-4 16,0 0 4-16,-2 0-11 15,-2 1 13-15,-3-2 5 16,-6 1 1-16,-1 2 1 0,-5 0 0 16,-2 2 0-16,1-5 12 15,-2-1 2-15,-3-2 4 16,-2-3-2-16,0-3 17 15,0-3 25-15,-7-3 10 16,-2 1-24-16,1-2-26 16,2 3-11-16,0 2-5 15,-1 7 7-15,2 2 13 16,-1 5 20-16,1 2 0 16,-2 0 0-16,2 3-14 15,0 0-20-15,-2 0-8 16,1 0-22-16,0 0-35 15,3 1-90-15,3 9-109 0,5-1-245 16,8-4-281-16</inkml:trace>
  <inkml:trace contextRef="#ctx0" brushRef="#br0" timeOffset="2936.06">15018 4145 25 0,'0'0'350'16,"0"0"-103"-16,0 0-90 15,-17 87-27-15,14-60-14 16,3-5-22-16,0-2-25 16,0-5 4-16,0-5-28 15,0-4-8-15,0-6-2 16,0 0-3-16,0 0-7 15,6-1-12-15,-1-9 10 16,-1-2-3-16,2-3-11 16,-4-1-8-16,-2 1 8 15,0-2-3-15,0 1 8 16,-3 3 4-16,-8 1 22 16,-4 4 33-16,-3 3-3 0,-1 5-19 15,-7 0-10-15,-4 0-19 16,-4 15-3-16,-3 1 6 15,0 7 0-15,-4 4 12 16,6 5 1-16,0 5-7 16,7 5-4-16,7 2-8 15,9 1-7-15,6 0-12 16,6-3 0-16,7-2-11 16,11-7-4-16,6-6-7 15,4-8-19-15,5-9 0 16,2-7 6-16,-1-3 13 15,-3-10 11-15,-5-10 11 16,-4-3 0-16,-9-3 9 16,-8 0 13-16,-5 2 2 15,0 3 4-15,-5 4-6 0,-4 5 20 16,2 6 1-16,2 5-8 16,4 1-35-16,1 0-22 15,0 0-34-15,14 2 7 16,5 6 20-16,4 1 29 15,2 1 0-15,-2 2 2 16,-2 0 5-16,-10 4 3 16,-2 4 62-16,-9 4 15 15,0-1-28-15,-7 0 28 16,-3-1-4-16,-2-3-29 16,3-7-12-16,4-2-14 15,2-6-19-15,2-4 0 16,1 0-9-16,0 0-65 0,0-14-92 15,0-2-409-15,0-1-808 16</inkml:trace>
  <inkml:trace contextRef="#ctx0" brushRef="#br0" timeOffset="3281.96">15185 4282 715 0,'0'0'364'0,"0"0"-28"16,0 0-113-16,0 0-85 15,0 0-85-15,0 0 6 16,0 0 31-16,-6 76 3 16,6-45-15-16,0 6-6 15,3 3-29-15,4-3-31 16,0 3-5-16,0-6-6 16,-3-2-1-16,-2-8-42 15,3-8-89-15,1-6-241 0,0-9-485 16</inkml:trace>
  <inkml:trace contextRef="#ctx0" brushRef="#br0" timeOffset="3703.37">15360 4281 628 0,'0'0'280'0,"0"0"-24"16,0 0-72-16,0 0-42 15,0 0-34-15,0 0 20 16,0 0-8-16,-2 3-30 16,2-3-16-16,3 0-47 15,14 0-26-15,5 0 18 16,11 0 24-16,4-2-6 16,5-6-21-16,-1-2-4 15,1 1-11-15,-5-1 0 16,-3 0-1-16,-3 4-1 0,-9 2-12 15,-3 2-37-15,-17 2-164 16,-2 0-406-16,0 0-298 0</inkml:trace>
  <inkml:trace contextRef="#ctx0" brushRef="#br0" timeOffset="3920.62">15569 4295 811 0,'0'0'344'15,"0"0"-41"-15,0 0-22 0,-11 83-76 16,8-45-107 0,0-1-53-16,1 3-29 0,-1-2-15 15,2-4-1-15,0 0-102 16,1-10-243-16,0-8-660 0</inkml:trace>
  <inkml:trace contextRef="#ctx0" brushRef="#br0" timeOffset="4154.82">15804 4319 796 0,'0'0'357'0,"0"0"-39"15,0 0-56-15,-11 92-91 16,0-54-97-16,0 4-54 16,4-1-20-16,-4 7-126 15,3-11-201-15,3-11-408 0</inkml:trace>
  <inkml:trace contextRef="#ctx0" brushRef="#br0" timeOffset="4393.35">16065 4256 977 0,'0'0'363'0,"0"0"-125"16,0 0-13-16,0 0-63 16,-18 102-33-16,15-62-42 15,-3 1-12-15,1 0-45 16,-2-3-30-16,1-3-21 16,-2-1-128-16,3-10-355 15,-2-10-475-15</inkml:trace>
  <inkml:trace contextRef="#ctx0" brushRef="#br0" timeOffset="4634.37">15739 4434 1048 0,'0'0'398'15,"0"0"-35"-15,0 0-221 16,0 0-142-16,0 0 1 16,0 0 55-16,106 7-18 15,-69-7-19-15,2 0-19 16,-3 0-6-16,10-9-165 16,-10-2-333-16,-6-2-476 0</inkml:trace>
  <inkml:trace contextRef="#ctx0" brushRef="#br0" timeOffset="5122.01">16225 4306 978 0,'0'0'485'15,"0"0"-221"-15,0 0-134 16,0 0-86-16,0 0-6 16,0 0 6-16,-37 82-13 0,30-56-7 15,-1 2 1 1,4 1-14-16,1 1-5 0,3 0-6 16,0-2 0-16,0-2-1 15,3 0 0-15,9-4-9 16,3-3-11-16,7-3 8 15,8-5-3-15,6-5-7 16,4-6-1-16,5 0 14 16,1-6 8-16,0-10-6 15,-5-5-13-15,-7-2 21 16,-7-4 0-16,-9-3 18 16,-4-2 18-16,-8 0 31 15,-4-3 32-15,-2 1 44 16,0 3 3-16,-7 1-1 0,-4 6-42 15,-2 3-8-15,1 7 3 16,0 3-43 0,5 5-36-16,2 2-17 0,2 2-2 15,3 2-62-15,0 2-190 16,8 8-375-16,0 1-84 0</inkml:trace>
  <inkml:trace contextRef="#ctx0" brushRef="#br0" timeOffset="5376.75">16793 4318 620 0,'0'0'787'15,"0"0"-448"-15,0 0-118 16,0 0-110-16,0 0-79 15,0 0 94-15,-4 101-30 16,2-57-41-16,2 3-29 16,0-4-26-16,0-3-6 15,0-3-93-15,0-12-82 16,-1-10-89-16,-1-6-239 16,1-9-197-16</inkml:trace>
  <inkml:trace contextRef="#ctx0" brushRef="#br0" timeOffset="5904.14">16686 4270 750 0,'0'0'389'0,"0"0"-43"16,0 0-138-16,0 0-100 15,0 0-36-15,104-43-37 16,-64 39-9-16,2 3-18 15,-6 1-8-15,-5 0-1 16,-9 7-19-16,-8 6-39 16,-14 5-106-16,-2 4 69 15,-21 2 92-15,-13 2 4 0,0 0 20 16,2-4 22 0,4-4 25-16,10-7-32 0,10-4-27 15,9-2-8-15,1-2-62 16,13-1-59-16,14 3 86 15,7-2 35-15,5 5 10 16,-1 0-8-16,-4 3 6 16,-3 1 1-16,-9 3 20 15,-6-2 15-15,-10 3 8 16,-6 1 24-16,0-1 46 16,-5 0-25-16,-11 1-47 15,-3-1-33-15,-4-2-6 0,-7 3 3 16,-8-5-3-1,-3-1 40-15,-9-2 55 0,-2-4 48 16,-2-4 24-16,2-1-35 16,6 0-14-16,2-9-37 15,10-1-41-15,9 2-22 16,8 0-22-16,10 5-7 16,7-4-97-16,15 1-371 15,4-1-540-15</inkml:trace>
  <inkml:trace contextRef="#ctx0" brushRef="#br0" timeOffset="6420.6">17351 4651 552 0,'0'0'323'16,"0"0"34"-16,0 0 15 15,0 0-48-15,-5 72-95 0,3-43-41 16,-1 3-53-16,1 0-46 16,-1-2-53-16,-1-2-20 15,-1-6-16-15,4-8-97 16,1-11-249-16,0-3-759 0</inkml:trace>
  <inkml:trace contextRef="#ctx0" brushRef="#br0" timeOffset="7207.79">17901 4235 743 0,'0'0'184'0,"0"0"66"15,0 0-11-15,0 0-2 16,9 79-77-16,-8-52-32 16,1-4-20-16,-2-3-42 15,0-3-17-15,0-6-9 16,0-4-12-16,0-5-15 16,3-2-11-16,-2 0-2 15,2-5-10-15,0-10-2 0,-1-4-1 16,-2-2-24-16,0-1 9 15,0 1 6-15,-8 1 6 16,-4 3 16-16,-3 7 0 16,-2 5 9-16,-6 3 4 15,-2 2-13-15,-2 4 1 16,-1 12 9-16,-1 5-1 16,0 6 7-16,3 7-4 15,2 4-12-15,9 6 9 16,3 1-8-16,11 0 13 15,1-1-13-15,10-5-1 16,8-5-1-16,6-9-8 16,-1-8-4-16,2-9 7 15,-4-8 6-15,-3 0 9 0,-2-13 19 16,-6-7-3 0,-2-3-2-16,-5-3-3 0,-3 2-7 15,0 2-13-15,0 4 0 16,-4 7-2-16,0 4 2 15,4 5-12-15,0 2-15 16,3 0-39-16,8 0 29 16,2 9 28-16,5 3 3 15,-3 3 6-15,-2 3 0 16,-1 0 15-16,-4 4 43 16,-5 4 1-16,-1 0 12 15,-2 3-21-15,0-2-1 0,0-2-19 16,-3-3-15-1,1-8-15-15,1-6-1 0,1-7-55 16,0-4-134-16,7-13-137 16,0-4-535-16</inkml:trace>
  <inkml:trace contextRef="#ctx0" brushRef="#br0" timeOffset="7554.41">18131 4304 971 0,'0'0'345'0,"0"0"-87"16,0 0-100-16,0 0-50 16,0 0 34-16,0 0 13 15,-7 100-3-15,5-65-36 16,-4 4-18-16,1 3-31 16,-2-3-34-16,0-3-24 15,1-2-9-15,-1-6-31 16,2-6-61-16,5-11-101 15,0-5-196-15,0-6-538 0</inkml:trace>
  <inkml:trace contextRef="#ctx0" brushRef="#br0" timeOffset="7831.7">18255 4322 129 0,'0'0'972'0,"0"0"-826"0,0 0 116 15,94 0-10-15,-44-9-66 16,2 0-78-16,1-1-55 15,-7 0-32-15,-4 2-21 16,-11-1-23-16,-8 3-155 16,-14 2-446-16</inkml:trace>
  <inkml:trace contextRef="#ctx0" brushRef="#br0" timeOffset="8042.37">18448 4344 773 0,'0'0'510'15,"0"0"-111"-15,0 0-43 16,-31 102-95-16,21-64-110 16,2 1-96-16,-4-2-38 15,2-4-17-15,0 6-89 16,-2-11-204-16,7-9-557 0</inkml:trace>
  <inkml:trace contextRef="#ctx0" brushRef="#br0" timeOffset="8423.66">18754 4352 1132 0,'0'0'546'0,"0"0"-295"16,0 0-68-16,0 0 11 16,-21 82-59-16,8-41-42 15,-2 5-32-15,-4 2-33 16,3 0-16-16,-4-3-11 15,7-5 0-15,1-8-1 16,6-7-9-16,5-10-5 0,1-5-25 16,0-6-24-1,13-4 23-15,9 0 31 0,8 0 9 16,7-7 2-16,4-5-1 16,-1 2-1-16,1-4-3 15,-4 0-58-15,11-6-137 16,-11 4-324-16,-9-2-336 0</inkml:trace>
  <inkml:trace contextRef="#ctx0" brushRef="#br0" timeOffset="8891.61">19212 4459 927 0,'0'0'307'0,"0"0"47"15,0 0-55-15,-45 104-117 16,28-67-119-16,4-4-44 16,-1-3-17-16,5-6-2 15,2-8-18-15,2-8-23 16,5-8-24-16,0 0-39 15,0-14-61-15,10-11-123 16,0-5-17-16,2-7-13 0,1-2 8 16,-2-2 56-16,1-1 108 15,-1 3 125-15,-1 7 21 16,-5 6 121-16,-2 8 112 16,-2 9 55-16,-1 4 31 15,0 5-45-15,0 0-58 16,2 6-124-16,1 12 4 15,4 10 74-15,5 7-17 16,3 4-20-16,4 6-7 16,4 0-5-16,1 0-31 15,-1-1-49-15,-2-6-26 16,-2-5-15-16,-7-9-58 16,-2-7-113-16,-7-7-204 15,-3-10-611-15</inkml:trace>
  <inkml:trace contextRef="#ctx0" brushRef="#br0" timeOffset="9102.03">19073 4602 1028 0,'0'0'557'0,"0"0"-343"15,0 0-50-15,0 0 17 16,94 5-81-16,-46-5-67 0,4 0-33 16,9-4-67-16,-13-7-489 15,-12-4-906-15</inkml:trace>
  <inkml:trace contextRef="#ctx0" brushRef="#br0" timeOffset="9384.7">19553 4426 570 0,'0'0'273'0,"0"0"26"15,0 0 29-15,0 97-61 16,0-63-132-16,0 1-71 16,0-4-31-16,0-2-10 15,0-6-13-15,0-6-10 16,0-4-60-16,0-9-154 16,0-4-308-16,0 0-426 0</inkml:trace>
  <inkml:trace contextRef="#ctx0" brushRef="#br0" timeOffset="9975.14">19450 4441 955 0,'0'0'321'0,"0"0"-150"15,0 0-59-15,0 0-30 16,102-55 2-16,-63 47 13 15,-2 4-11-15,-2 4 8 16,-10 0-20-16,-7 0-7 16,-8 6-4-16,-6 3-7 15,-4 1 12-15,0 2-5 16,-6 1-31-16,-2-1-5 16,-1 1-27-16,-2-3-6 15,3-1-18-15,2-4-7 16,1 0 6-16,1-5 10 0,2 0 3 15,2 0 6-15,0 0-4 16,0 0-21-16,5 0-59 16,7 0-50-16,9 0 61 15,4 0 58-15,5 0 1 16,3 0-17-16,-4 6 15 16,-3 3 10-16,-6-1 5 15,-7 4-9-15,-3-2-3 16,-5 4 13-16,-2-1 6 15,-3 3 35-15,0-2-5 16,0 1-14-16,0 0 7 16,-4-2 15-16,-10-1 26 15,-3-2 13-15,-8 0-6 16,-5-2 10-16,-7-2 14 0,-1-3 43 16,-4-3 31-16,3 0 3 15,3 0-47-15,4-5-29 16,3-3-47-16,8 0-29 15,4 2-20-15,5 3-28 16,6 2-87-16,6-3-163 16,0-1-395-16,11-4-1102 0</inkml:trace>
  <inkml:trace contextRef="#ctx0" brushRef="#br0" timeOffset="10413.83">20111 4689 1247 0,'0'0'523'0,"0"0"-144"16,0 0-52-16,0 0-154 16,0 0-108-16,0 0-65 15,0 0-4-15,0 0-182 16,1 0-294-16,4-3-444 0</inkml:trace>
  <inkml:trace contextRef="#ctx0" brushRef="#br0" timeOffset="10686.75">20436 4637 175 0,'0'0'1239'0,"0"0"-756"16,0 0-174 0,0 0-55-16,0 0-114 0,0 0-77 15,0 0-48-15,0 2-15 16,-2-2-76-16,2 0-155 15,0 0-267-15,0 0-537 0</inkml:trace>
  <inkml:trace contextRef="#ctx0" brushRef="#br0" timeOffset="10902.34">20619 4639 365 0,'0'0'695'0,"0"0"-407"0,0 0 84 15,0 0-78-15,0 0-64 16,0 0-54-16,0 0-10 16,7 0-51-16,-7 0-115 15,0 0-92-15,-5 0-576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2-09T09:34:04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24871 9402 16 0,'0'0'66'16,"0"0"-48"-16,0 0 28 16,0 0 235-16,0 0-80 15,0 0-44-15,-13-2-27 16,13 1-19-16,0-2 12 15,-2 2-3-15,1-1-30 16,-2-1-3-16,0 2-27 0,1-2 5 16,-1 0-8-16,-1 2-18 15,-1-1-18-15,1 0-20 16,-2 0 5-16,0 0-6 16,-2 0-1-16,1 1-6 15,0 0 6-15,0 1-1 16,-3-2-5-16,3 2-2 15,-2 0 1-15,-2-1 6 16,1 1 1-16,0 0 0 16,-2-2 1-16,2 1 1 15,-3 0 0-15,1-1 15 16,0-1 3-16,2 1 0 16,-3 0 12-16,1-1 8 0,1 1-4 15,-3-1-11 1,2 0 8-16,-3 0 2 0,2-1 5 15,-4 2-5-15,1-1-8 16,-2 1 8-16,-1-1-5 16,-1-2 9-16,3 2 1 15,-5-1-8-15,3 1 4 16,0-2-4-16,0 2-4 16,-4-1-1-16,5 1 2 15,-4 0-2-15,0-1 5 16,0 0-5-16,-2 0 0 15,0-2 9-15,-1 2-14 16,0-2 7-16,-2 0-1 0,-1 2-15 16,-1-2 0-1,0 1-5-15,-3-2-1 0,-1 1 0 16,1 0 2-16,2 2-2 16,-2-3 1-16,-1 2-5 15,2 0 9-15,1 2-2 16,0 1 8-16,2-2-2 15,-1 3-5-15,2 0 5 16,2 0 3-16,1 1-12 16,-1 0 3-16,-2 0-8 15,-5 0 0-15,-1 0 8 16,-1 0-8-16,-1 0 0 16,-1 0 0-16,0 0 0 15,2 0 5-15,1 0-6 0,0 0 1 16,-3 0 5-16,3 0-6 15,-1 0-1-15,1 2 1 16,-5 3 0-16,0-1 0 16,-1 0 1-16,-4 0-1 15,-2 0 1-15,0 2-1 16,-3-2 0-16,0 2 1 16,1 2-1-16,-1-2 0 15,0 3 1-15,3 1-1 16,1 0 0-16,3 1-1 15,0 1 0-15,3 2 0 16,-1-1-5-16,4 3 5 16,-3 0 0-16,2-1-1 0,3 0 2 15,1 1-2-15,1 0 2 16,2 2 0-16,-1 0 0 16,2 0 0-16,-1 2 8 15,-1-1-7-15,2-1 5 16,-3 1-5-16,-1 1 8 15,1 1-2-15,2 1-1 16,-1-1 3-16,3 0-8 16,1 0 1-16,0 1 10 15,2 0-6-15,2-1 0 16,-2 1 0-16,2 0-5 16,-2-1 7-16,-1 0-2 15,2 0 0-15,2-1 7 0,-1 1-1 16,1-1-1-1,0 0-4-15,1 1-6 0,1 0 9 16,0 2-9-16,2 1 0 16,2-1 1-16,-1 5-1 15,3-2 6-15,2 2-7 16,-1 2 0-16,5 0 1 16,-1-2-1-16,2 2 0 15,2-2 0-15,1 0-1 16,2 2 1-16,0-1-1 15,1 3 2-15,0 0-1 16,0 1 0-16,0 0 0 16,3 1 1-16,6-1 0 15,2 1 1-15,2-1 5 16,4 0-6-16,5-1 6 0,3 2 2 16,5-4-1-1,4 2-7-15,3-2 5 0,3 0 2 16,0-3-2-16,2-2-6 15,-2-1 8-15,1-2-7 16,0-1 8-16,0-1 3 16,1-1-6-16,1-1 9 15,-2-2 2-15,3 0-1 16,-1-2 6-16,2 0-1 16,0-1-3-16,1-1-4 15,4 0-5-15,-1-1 3 16,3 1-2-16,2 0-1 0,1-2 2 15,2 0-11-15,-1-2 2 16,1 2 5-16,-3-2-6 16,1-1-1-16,-1 1 0 15,-5 1 0-15,0-2 6 16,-4 1 2-16,-3-1-1 16,5-2 10-16,-2 1-7 15,0-2 2-15,2 0-1 16,-1-2-1-16,0 0 5 15,2-2-4-15,0 0-2 16,-3 0 0-16,3 0 0 16,-1 0 1-16,0 0 0 15,6 0-2-15,-1 0 2 0,2 0-9 16,0 0 0-16,-1 0 4 16,0 0-5-16,-4-2 0 15,-2 0 1-15,1-2-1 16,-2 2 1-16,0-1 1 15,0-2-2-15,2 3 1 16,-4-1 1-16,2 0 4 16,-2 1-6-16,-1-3 1 15,0 2 7-15,-3-2-7 16,2 0 11-16,-4-3 3 16,0 0-4-16,1 1 5 15,-5-1 1-15,-1-1-4 16,-3 2 5-16,-2-2-4 15,-1 2-4-15,0 1 4 16,-2-2-13-16,0 2 7 0,2 0-8 16,2-2 0-16,0 1 0 15,1 0 0-15,-1-1 1 16,-1-1 5-16,-1 1-6 16,2-1 7-16,-1-1-1 15,0 0-5-15,2 0 7 16,0 2-7-16,0-2-1 15,1-2 2-15,1 2-2 16,-3 1 8-16,-1-1-7 16,-1-1 5-16,-2 0 6 15,-2 0-2-15,-1-4 4 16,0 0 5-16,2 1-8 0,-3-2 2 16,1-2-2-16,-1 1-4 15,-2-1 2 1,1 1-8-16,-3 0-1 0,-1 1 1 15,-2 2-1-15,1-1 0 16,-4-2 1-16,3 3-1 16,-4-4 6-16,2 0-5 15,-4-1 9-15,-3-3-4 16,-2-2-5-16,3-2 0 16,-5-2-1-16,-1-2 0 15,0-3 0-15,0-1-6 16,0 2 0-16,-5-2 5 15,-3 0-9-15,-2 0 9 0,-4 1 1 16,-1-2 0-16,-1 2 0 16,-3-3 0-16,4 2 6 15,-4 0-6-15,2-4 1 16,0 4-1-16,-1-2 0 16,2 1-1-16,-2 1 1 15,0 1-1-15,2 1 1 16,-4-1 0-16,4 3 0 15,-6 0 0-15,1 1 1 16,-4 1 9-16,-2-1 5 16,2 4-14-16,-3-1 6 15,-2 0 7-15,2 4-13 16,-3 0 11-16,1-3-10 16,0 3-1-16,-1-2 5 15,1-2-5-15,1 0 0 0,-1 0 5 16,-1 0-6-16,1 3 1 15,-2 0-1-15,1 2 1 16,-1 1-1-16,-4 2 0 16,0 1 1-16,2 0 0 15,-2 2-1-15,-1-2 1 16,0 1-1-16,-1 2 1 16,-3 0 6-16,3 0-1 15,-4 0 3-15,3 1-8 16,1 0 6-16,0 1 2 15,4-1 0-15,-1 0-1 0,1 2-2 16,-1 0-6 0,2 0 6-16,2-2-4 0,0 4-2 15,1-1 1-15,-1 2 1 16,-5 1-2-16,-1 4-21 16,-10 3-95-16,-37 10-193 15,11 12-367-15,1-2-554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2-09T09:34:3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12438 14988 93 0,'0'0'236'0,"0"0"-118"15,0 0 8-15,0 0-11 16,0 0-40-16,0 0-10 0,-17-6 13 16,12 6 13-16,2-2-10 15,-1 2 22-15,-2-1-20 16,1 1-12-16,-1 0 3 15,2 0-15-15,-1 0-5 16,0 0-19-16,-3 0-8 16,0 0 3-16,1 0-14 15,-2 0 0-15,-3 0 10 16,2 0 9-16,-2 0 7 16,0 0-8-16,0 1-9 15,-1-1-1-15,0 2-13 0,0-2 9 16,-1 4-8-1,-1-2 0-15,2 1-5 0,-2 0 2 16,-2 1-3-16,-1-2 8 16,-2-1-1-16,-1 2 6 15,0-1 2-15,0 0-2 16,-2 1 8-16,0-2-13 16,1 3 3-16,1-2-2 15,-1-1 4-15,1 2-8 16,0 1-3-16,2-2-2 15,-1-1-5-15,0 2 7 16,0 1-2-16,-2-2 11 16,-1 1 10-16,-1 0-8 15,-2 1-1-15,-1 0-11 16,-2 2 3-16,1-1-2 16,-1 1-2-16,-1-1 7 15,2 0-4-15,0-1 7 0,1 0 2 16,1 0-9-16,2 2 4 15,0 0-4-15,0-1 0 16,-1 2-2-16,3 1-1 16,-2 0 3-16,0 1 1 15,-1-2 1-15,0-1 2 16,2 2-2-16,-1-1-1 16,0 0-9-16,-2 0 7 15,2 0 1-15,-2-1 3 16,2-1 2-16,0 0 4 0,0-3-9 15,-2 0 0 1,3-2 1-16,-3 1-1 16,3-1-1-16,-3 3 4 0,2-1-11 15,2 2 10-15,-1 0-1 16,4 0-1-16,0 2 1 16,0-2-1-16,3 2 0 15,-3 0 3-15,2 0-6 16,1 1 7-16,-3 1-7 15,1 1 6-15,1 0 2 16,-1 1-4-16,2 1 1 16,0 0-1-16,-1 1 2 15,4 0-5-15,-1-1-5 0,5 2 4 16,-1-2-6 0,1 2 0-16,1 1 1 0,1 0 0 15,1 2 0-15,0-1-1 16,3 0-1-16,0-1 1 15,1 1-1-15,2-2-5 16,0 1 5-16,0-2-5 16,0 2 5-16,0-2-1 15,2 1-5-15,4-3 7 16,2 4-1-16,-1-3 0 16,2 1 0-16,3 0-1 15,0 1 1-15,4-1 1 16,0 0 1-16,3-1 0 15,3 0 7-15,-1 0-7 16,1-2 0-16,2 1-1 0,1-2 0 16,3 0 1-16,-1-3 7 15,0 1-7-15,-2 0 1 16,2-2-2-16,-1 0 6 16,3-1-5-16,1-1-1 15,0 1 2-15,0-3-1 16,3 0 7-16,0 0-8 15,0 0 1-15,-1 0-1 16,1 0 1-16,-4 2-1 16,0 1 0-16,-1-1 0 15,-1 4 0-15,1-2 0 16,2 0 0-16,2 0 0 16,2-1 1-16,1 0 0 15,0-3 0-15,4 2 1 16,-2-2-1-16,2 0 0 0,1 0-1 15,-1 1 0-15,0 0 0 16,-1 0 0-16,0-1 0 16,2 0 0-16,0 0 0 15,3 0 1-15,0 0-1 16,0 0 0-16,-3 0 0 16,1 0 0-16,-4 0 0 15,-2 0 0-15,0 0 0 16,-2 0 0-16,2 0 0 15,-3-1 0-15,3 0 1 16,-1-2-1-16,1 0 1 16,-3 0 0-16,1 2 5 0,1-2-6 15,-4 2 0-15,-2 1 0 16,-2 0 0-16,-4 0 0 16,-1 0 1-16,4 0-1 15,-5 0 0-15,3 0 0 16,0-2-1-16,3 2 1 15,0 0 0-15,1-1 1 16,0 1-2-16,0 0 1 16,1 0 0-16,-1 0 0 15,0 0 0-15,0 0 0 16,0 0 0-16,3 0 0 16,0 0 1-16,2 1-1 15,2 2 0-15,-1 1-1 0,1 2 1 16,-2-2 0-16,-1 2 0 15,-3-3 1-15,-4 1-1 16,0-1 0-16,0 0 0 16,-3 2 0-16,1-4 1 15,0 2-1-15,-1-2 1 16,4 1-1-16,-1 0 0 16,3-2 1-16,0 2 0 15,0-2 0-15,2 0-1 16,-1 0 2-16,0 0 4 15,-1 0-5-15,2 0 0 16,-4-2 1-16,0-3-1 16,-1 1 0-16,0-2 0 15,-2-1 0-15,3 2 0 16,0-2-1-16,-1 1 1 0,1-1-1 16,-3-1 0-16,-4 1 1 15,2-2 0-15,-3 3 0 16,-1-3 5-16,-2 1-5 15,-1-1 6-15,-2-1-6 16,2-1 0-16,-3 1 7 16,2-3-2-16,-4 2 0 15,2-2-5-15,-3 1 5 16,2 0-6-16,-2-1 0 16,2 1 0-16,1-1 0 0,-3 1 0 15,3-2 0 1,-1-2 0-16,-2 3 0 15,1-4 0-15,-3 2 2 0,-2-2 7 16,-3 0 0-16,0 1-2 16,0-4 1-16,-7 1-7 15,-2 1-1-15,2-2 6 16,-4 0-6-16,1 1 0 16,0 0 2-16,-4 1-1 15,0 0 15-15,-4-2-4 16,-2 0 3-16,-2 0 0 15,-2 0-8-15,-1 2 7 16,-4-1 2-16,3 2-8 16,-3 1 2-16,0 0-8 15,1 3 7-15,-2-1-2 16,2 3 10-16,-2 0-2 0,0 1-2 16,0 0-4-16,-1 0 9 15,0 3-8-15,1 0 4 16,-3 1-8-16,3 2-5 15,-1 2 10-15,-2-2-10 16,5 3 14-16,0-1-1 16,0 2-5-16,0 0-3 15,1 0 1-15,0 0-6 16,-1-1 5-16,-2 1 0 16,0 0-4-16,-2-2 5 15,-1 0 4-15,-1 0-1 16,-1-1 1-16,5 2-10 15,-2-1 11-15,2-2-3 16,2 3-7-16,1-2 7 0,0 1-3 16,0-2 3-16,-1 3 1 15,-1 0 2-15,1 1 0 16,-1 0-10-16,1 0 5 16,0 0-1-16,-1 0-5 15,2 0 5-15,0 0 3 16,1 0 7-16,-1 0 2 15,1 0 9-15,-3 0 6 16,-2 0-1-16,-4-2-8 16,-3 2-15-16,-3-2-9 15,-4-2-5-15,-21-8-127 16,9 0-338-16,7-5-1100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5DA14-66D6-4080-9FC2-0512A9A8661E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0DA43A-F936-4972-96CE-E1F928BED4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1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DA43A-F936-4972-96CE-E1F928BED43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24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96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96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3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2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Principy nízkoúrovňového programování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31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F8B34230-78D6-41DF-A1EE-FFE203D4A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8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1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1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7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7451725" y="6513513"/>
            <a:ext cx="1655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chemeClr val="bg1"/>
                </a:solidFill>
              </a:rPr>
              <a:t>PB071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6705600" y="6477000"/>
            <a:ext cx="609600" cy="520700"/>
          </a:xfrm>
          <a:prstGeom prst="rect">
            <a:avLst/>
          </a:prstGeo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FC4BE0C-5E05-4DDD-BD29-6FDE718F2F1B}" type="slidenum">
              <a:rPr lang="en-US" altLang="en-US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alt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3" r:id="rId12"/>
    <p:sldLayoutId id="2147483804" r:id="rId13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2D32"/>
        </a:buClr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31313"/>
        </a:buClr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BiGVNc4yYCq9WRZkXGJg4MPIkSeatSp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pb071/man/c-vs-pyth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://www.ee.surrey.ac.uk/Teaching/Unix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chmarksgame-team.pages.debian.net/benchmarksgame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s://pypl.github.io/PYPL.html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benchmarksgame-team.pages.debian.net/benchmarksgame/which-programs-are-fastest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benchmarksgame-team.pages.debian.net/benchmarksgame/performance/revcomp.html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://programmers.stackexchange.com/questions/159637/" TargetMode="External"/><Relationship Id="rId11" Type="http://schemas.openxmlformats.org/officeDocument/2006/relationships/image" Target="../media/image39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11_(C_standard_revision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en.wikipedia.org/wiki/C23_(C_standard_revision)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tc4ROCJYbm0?start=1149&amp;feature=oembed" TargetMode="External"/><Relationship Id="rId1" Type="http://schemas.openxmlformats.org/officeDocument/2006/relationships/tags" Target="../tags/tag20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hyperlink" Target="https://youtu.be/tc4ROCJYbm0?t=1149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pb07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hyperlink" Target="http://fadmin.fi.muni.cz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7.png"/><Relationship Id="rId5" Type="http://schemas.openxmlformats.org/officeDocument/2006/relationships/hyperlink" Target="http://docs.joomla.org/Dvcs" TargetMode="Externa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customXml" Target="../ink/ink2.xml"/><Relationship Id="rId11" Type="http://schemas.openxmlformats.org/officeDocument/2006/relationships/image" Target="../media/image480.png"/><Relationship Id="rId5" Type="http://schemas.openxmlformats.org/officeDocument/2006/relationships/hyperlink" Target="http://docs.joomla.org/Dvcs" TargetMode="External"/><Relationship Id="rId10" Type="http://schemas.openxmlformats.org/officeDocument/2006/relationships/customXml" Target="../ink/ink3.xml"/><Relationship Id="rId4" Type="http://schemas.openxmlformats.org/officeDocument/2006/relationships/image" Target="../media/image49.png"/><Relationship Id="rId9" Type="http://schemas.openxmlformats.org/officeDocument/2006/relationships/image" Target="../media/image4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fi.muni.cz/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hyperlink" Target="https://www.fi.muni.cz/pb071/tutorials/git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6.vml"/><Relationship Id="rId6" Type="http://schemas.openxmlformats.org/officeDocument/2006/relationships/hyperlink" Target="https://gcc.gnu.org/onlinedocs/gcc-4.5.1/gcc/Option-Summary.html" TargetMode="Externa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4.x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5.xml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2" Type="http://schemas.openxmlformats.org/officeDocument/2006/relationships/tags" Target="../tags/tag4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redmet/fi/jaro2024/PB111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2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fi.muni.cz/pb071/tutorials/doxygen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cppcheck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pb07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pb07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www.fi.muni.cz/pb071/info/" TargetMode="External"/><Relationship Id="rId4" Type="http://schemas.openxmlformats.org/officeDocument/2006/relationships/hyperlink" Target="https://www.fi.muni.cz/pb071/seminars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-radio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pb07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76439"/>
            <a:ext cx="7772400" cy="1025922"/>
          </a:xfrm>
        </p:spPr>
        <p:txBody>
          <a:bodyPr>
            <a:spAutoFit/>
          </a:bodyPr>
          <a:lstStyle/>
          <a:p>
            <a:pPr algn="ctr" eaLnBrk="1" hangingPunct="1"/>
            <a:r>
              <a:rPr lang="cs-CZ" altLang="en-US" dirty="0"/>
              <a:t>PB</a:t>
            </a:r>
            <a:r>
              <a:rPr lang="en-US" altLang="en-US" dirty="0"/>
              <a:t>071</a:t>
            </a:r>
            <a:r>
              <a:rPr lang="cs-CZ" altLang="en-US" dirty="0"/>
              <a:t> – Principy </a:t>
            </a:r>
            <a:r>
              <a:rPr lang="cs-CZ" altLang="en-US" dirty="0" err="1"/>
              <a:t>nízkoúrovňového</a:t>
            </a:r>
            <a:r>
              <a:rPr lang="cs-CZ" altLang="en-US" dirty="0"/>
              <a:t> programování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1931"/>
            <a:ext cx="8153400" cy="1752600"/>
          </a:xfrm>
        </p:spPr>
        <p:txBody>
          <a:bodyPr/>
          <a:lstStyle/>
          <a:p>
            <a:pPr eaLnBrk="1" hangingPunct="1"/>
            <a:r>
              <a:rPr lang="cs-CZ" altLang="en-US" dirty="0"/>
              <a:t>Úvod, organizace, nástroje </a:t>
            </a:r>
          </a:p>
          <a:p>
            <a:pPr eaLnBrk="1" hangingPunct="1"/>
            <a:endParaRPr lang="cs-CZ" altLang="en-US" dirty="0"/>
          </a:p>
          <a:p>
            <a:pPr eaLnBrk="1" hangingPunct="1"/>
            <a:endParaRPr lang="cs-CZ" altLang="en-US" dirty="0"/>
          </a:p>
          <a:p>
            <a:pPr eaLnBrk="1" hangingPunct="1"/>
            <a:endParaRPr lang="cs-CZ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 err="1"/>
              <a:t>Slidy</a:t>
            </a:r>
            <a:r>
              <a:rPr lang="en-GB" altLang="en-US" dirty="0"/>
              <a:t> pro </a:t>
            </a:r>
            <a:r>
              <a:rPr lang="cs-CZ" altLang="en-US" dirty="0"/>
              <a:t>komentáře (děkuji</a:t>
            </a:r>
            <a:r>
              <a:rPr lang="en-GB" altLang="en-US" dirty="0"/>
              <a:t>!</a:t>
            </a:r>
            <a:r>
              <a:rPr lang="cs-CZ" altLang="en-US" dirty="0"/>
              <a:t>):</a:t>
            </a:r>
            <a:endParaRPr lang="en-GB" altLang="en-US" dirty="0"/>
          </a:p>
          <a:p>
            <a:pPr eaLnBrk="1" hangingPunct="1"/>
            <a:r>
              <a:rPr lang="en-US" altLang="en-US" sz="2400" dirty="0">
                <a:hlinkClick r:id="rId3"/>
              </a:rPr>
              <a:t>https://drive.google.com/file/d/12BiGVNc4yYCq9WRZkXGJg4MPIkSeatSp/view?usp=sharing</a:t>
            </a:r>
            <a:endParaRPr lang="en-US" altLang="en-US" sz="2400" dirty="0"/>
          </a:p>
        </p:txBody>
      </p:sp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en-US" b="0">
                <a:solidFill>
                  <a:schemeClr val="tx1">
                    <a:lumMod val="65000"/>
                    <a:lumOff val="35000"/>
                  </a:schemeClr>
                </a:solidFill>
              </a:rPr>
              <a:t>Principy nízkoúrovňového programování </a:t>
            </a:r>
            <a:endParaRPr lang="en-GB" alt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5715000"/>
            <a:ext cx="6096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0AD5D13-B503-4690-842B-3C1DD4019938}" type="slidenum">
              <a:rPr lang="en-US" altLang="en-US" sz="18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2D06AB-FB58-450E-8DC4-BCC09C348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2222"/>
          <a:stretch/>
        </p:blipFill>
        <p:spPr>
          <a:xfrm>
            <a:off x="4293441" y="2851609"/>
            <a:ext cx="2266130" cy="20143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A1E23843-7D78-43EE-B232-31F5FB48B4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11512"/>
            <a:ext cx="1362122" cy="16460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A707A1-76DC-4D54-A16A-B2D07C4C6D8F}"/>
              </a:ext>
            </a:extLst>
          </p:cNvPr>
          <p:cNvSpPr/>
          <p:nvPr/>
        </p:nvSpPr>
        <p:spPr>
          <a:xfrm>
            <a:off x="2936154" y="2814738"/>
            <a:ext cx="124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IS,1998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EA4E70-7655-4D9D-8253-47A97751F09C}"/>
              </a:ext>
            </a:extLst>
          </p:cNvPr>
          <p:cNvSpPr/>
          <p:nvPr/>
        </p:nvSpPr>
        <p:spPr>
          <a:xfrm>
            <a:off x="5655790" y="2875637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Neopisujte</a:t>
            </a:r>
            <a:endParaRPr lang="en-US" alt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12875"/>
            <a:ext cx="8599487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Škodíte především sami sobě</a:t>
            </a:r>
          </a:p>
          <a:p>
            <a:pPr lvl="1" eaLnBrk="1" hangingPunct="1"/>
            <a:r>
              <a:rPr lang="cs-CZ" altLang="en-US" dirty="0"/>
              <a:t>začněte pracovat včas, ať máte čas na řešení "záseků“</a:t>
            </a:r>
          </a:p>
          <a:p>
            <a:pPr eaLnBrk="1" hangingPunct="1"/>
            <a:r>
              <a:rPr lang="cs-CZ" altLang="en-US" dirty="0"/>
              <a:t>Provádíme automatickou kontrolu opisu u všech odevzdaných příkladů</a:t>
            </a:r>
          </a:p>
          <a:p>
            <a:pPr lvl="1" eaLnBrk="1" hangingPunct="1"/>
            <a:r>
              <a:rPr lang="cs-CZ" altLang="en-US" dirty="0"/>
              <a:t>každý s každým</a:t>
            </a:r>
          </a:p>
          <a:p>
            <a:pPr lvl="1" eaLnBrk="1" hangingPunct="1"/>
            <a:r>
              <a:rPr lang="cs-CZ" altLang="en-US" dirty="0"/>
              <a:t>s řešeními z minulých let (pokud je podobný příklad)</a:t>
            </a:r>
          </a:p>
          <a:p>
            <a:pPr lvl="1" eaLnBrk="1" hangingPunct="1"/>
            <a:r>
              <a:rPr lang="cs-CZ" altLang="en-US" dirty="0"/>
              <a:t>u podezřelých příkladů probíhá manuální kontrola</a:t>
            </a:r>
          </a:p>
          <a:p>
            <a:pPr eaLnBrk="1" hangingPunct="1"/>
            <a:r>
              <a:rPr lang="cs-CZ" altLang="en-US" dirty="0"/>
              <a:t>V případě opsání jsou potrestání oba účastníci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269" name="Picture 4" descr="opisovan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857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TextovéPole 2"/>
          <p:cNvSpPr txBox="1"/>
          <p:nvPr/>
        </p:nvSpPr>
        <p:spPr>
          <a:xfrm>
            <a:off x="6382330" y="87868"/>
            <a:ext cx="28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solidFill>
                  <a:schemeClr val="bg1">
                    <a:lumMod val="65000"/>
                  </a:schemeClr>
                </a:solidFill>
              </a:rPr>
              <a:t>http://dkdavis.weebly.com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5ACA-D26E-4973-AE79-441C9EBF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Neopisujte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3CD-1536-42F7-BA47-0C24095F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675687" cy="4824413"/>
          </a:xfrm>
        </p:spPr>
        <p:txBody>
          <a:bodyPr/>
          <a:lstStyle/>
          <a:p>
            <a:r>
              <a:rPr lang="cs-CZ" dirty="0"/>
              <a:t>Co </a:t>
            </a:r>
            <a:r>
              <a:rPr lang="cs-CZ" dirty="0">
                <a:solidFill>
                  <a:srgbClr val="00CC00"/>
                </a:solidFill>
              </a:rPr>
              <a:t>je OK</a:t>
            </a:r>
          </a:p>
          <a:p>
            <a:pPr lvl="1"/>
            <a:r>
              <a:rPr lang="cs-CZ" dirty="0"/>
              <a:t>Společně diskutujete </a:t>
            </a:r>
            <a:r>
              <a:rPr lang="cs-CZ" u="sng" dirty="0"/>
              <a:t>ústně</a:t>
            </a:r>
            <a:r>
              <a:rPr lang="cs-CZ" dirty="0"/>
              <a:t> možnosti řešení</a:t>
            </a:r>
          </a:p>
          <a:p>
            <a:pPr lvl="1"/>
            <a:r>
              <a:rPr lang="cs-CZ" dirty="0"/>
              <a:t>Společně diskutujete včetně využití tabule, z tabule ale neopisujete ani si ji nefotíte</a:t>
            </a:r>
            <a:r>
              <a:rPr lang="en-US" dirty="0"/>
              <a:t> (</a:t>
            </a:r>
            <a:r>
              <a:rPr lang="cs-CZ" dirty="0"/>
              <a:t>pochopení v hlavě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cs-CZ" dirty="0"/>
              <a:t>Necháte si poradit od konzultanta</a:t>
            </a:r>
          </a:p>
          <a:p>
            <a:r>
              <a:rPr lang="cs-CZ" dirty="0"/>
              <a:t>Co </a:t>
            </a:r>
            <a:r>
              <a:rPr lang="cs-CZ" dirty="0">
                <a:solidFill>
                  <a:srgbClr val="FF0000"/>
                </a:solidFill>
              </a:rPr>
              <a:t>není OK</a:t>
            </a:r>
          </a:p>
          <a:p>
            <a:pPr lvl="1"/>
            <a:r>
              <a:rPr lang="cs-CZ" dirty="0"/>
              <a:t>Pošlete svůj kód kolegovi</a:t>
            </a:r>
          </a:p>
          <a:p>
            <a:pPr lvl="1"/>
            <a:r>
              <a:rPr lang="cs-CZ" dirty="0"/>
              <a:t>Najdete kód na internetu a zkopírujete ho (</a:t>
            </a:r>
            <a:r>
              <a:rPr lang="cs-CZ" dirty="0" err="1"/>
              <a:t>Ctrl+C</a:t>
            </a:r>
            <a:r>
              <a:rPr lang="en-US" dirty="0"/>
              <a:t>, p</a:t>
            </a:r>
            <a:r>
              <a:rPr lang="cs-CZ" dirty="0"/>
              <a:t>ř</a:t>
            </a:r>
            <a:r>
              <a:rPr lang="en-US" dirty="0"/>
              <a:t>epis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Napíšete kus kódu kolegovi nebo diktujete co má psát</a:t>
            </a:r>
          </a:p>
          <a:p>
            <a:pPr lvl="1"/>
            <a:r>
              <a:rPr lang="cs-CZ" dirty="0"/>
              <a:t>Nechat si napsat od někoho</a:t>
            </a:r>
            <a:r>
              <a:rPr lang="en-US" dirty="0"/>
              <a:t>/n</a:t>
            </a:r>
            <a:r>
              <a:rPr lang="cs-CZ" dirty="0" err="1"/>
              <a:t>ěčeho</a:t>
            </a:r>
            <a:r>
              <a:rPr lang="cs-CZ" dirty="0"/>
              <a:t> jiného </a:t>
            </a:r>
          </a:p>
          <a:p>
            <a:pPr lvl="1"/>
            <a:r>
              <a:rPr lang="cs-CZ" dirty="0"/>
              <a:t>… (pokud si nejste jisti, zeptejte se nás)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EDC11-C5A7-4A36-A804-4BBB22C2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B4F3F-855D-4FC2-A4F1-23ED86DD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4" descr="opisovani">
            <a:extLst>
              <a:ext uri="{FF2B5EF4-FFF2-40B4-BE49-F238E27FC236}">
                <a16:creationId xmlns:a16="http://schemas.microsoft.com/office/drawing/2014/main" id="{C58F8D79-B5B8-4456-8B98-B1A2F0C6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857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7B712B44-F984-4159-A21E-F77468EC0AD4}"/>
              </a:ext>
            </a:extLst>
          </p:cNvPr>
          <p:cNvSpPr txBox="1"/>
          <p:nvPr/>
        </p:nvSpPr>
        <p:spPr>
          <a:xfrm>
            <a:off x="6382330" y="87868"/>
            <a:ext cx="28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solidFill>
                  <a:schemeClr val="bg1">
                    <a:lumMod val="65000"/>
                  </a:schemeClr>
                </a:solidFill>
              </a:rPr>
              <a:t>http://dkdavis.weebly.com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92F2-D9C4-48E2-527E-BC9A74A6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ChatGPT</a:t>
            </a:r>
            <a:r>
              <a:rPr lang="cs-CZ" dirty="0"/>
              <a:t> a spol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F6A2-F1A1-CC11-3C3C-77137FBE1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675687" cy="4824413"/>
          </a:xfrm>
        </p:spPr>
        <p:txBody>
          <a:bodyPr/>
          <a:lstStyle/>
          <a:p>
            <a:r>
              <a:rPr lang="cs-CZ" dirty="0"/>
              <a:t>Velký příslib a překvapivě dobrá funkčnost</a:t>
            </a:r>
          </a:p>
          <a:p>
            <a:pPr lvl="1"/>
            <a:r>
              <a:rPr lang="cs-CZ" dirty="0"/>
              <a:t>Pozor, dělá občas opravdu chyby</a:t>
            </a:r>
          </a:p>
          <a:p>
            <a:r>
              <a:rPr lang="cs-CZ" dirty="0"/>
              <a:t>Jednodušší úlohy nejspíš zvládne</a:t>
            </a:r>
          </a:p>
          <a:p>
            <a:pPr lvl="1"/>
            <a:r>
              <a:rPr lang="cs-CZ" dirty="0"/>
              <a:t>Zvládnete ale </a:t>
            </a:r>
            <a:r>
              <a:rPr lang="cs-CZ" u="sng" dirty="0"/>
              <a:t>vy</a:t>
            </a:r>
            <a:r>
              <a:rPr lang="cs-CZ" dirty="0"/>
              <a:t> ty obtížnější, když si necháte udělat ty jed</a:t>
            </a:r>
            <a:r>
              <a:rPr lang="en-US" dirty="0"/>
              <a:t>n</a:t>
            </a:r>
            <a:r>
              <a:rPr lang="cs-CZ" dirty="0" err="1"/>
              <a:t>odušší</a:t>
            </a:r>
            <a:r>
              <a:rPr lang="cs-CZ" dirty="0"/>
              <a:t> od AI</a:t>
            </a:r>
            <a:r>
              <a:rPr lang="en-US" dirty="0"/>
              <a:t>?</a:t>
            </a:r>
          </a:p>
          <a:p>
            <a:pPr lvl="1"/>
            <a:r>
              <a:rPr lang="cs-CZ" dirty="0"/>
              <a:t>Obecný problém pro styl současné výuky (nutné změny)</a:t>
            </a:r>
          </a:p>
          <a:p>
            <a:r>
              <a:rPr lang="cs-CZ" dirty="0"/>
              <a:t>Pravidla použití stejná jako pro kód z internetu</a:t>
            </a:r>
          </a:p>
          <a:p>
            <a:pPr lvl="1"/>
            <a:r>
              <a:rPr lang="cs-CZ" dirty="0"/>
              <a:t>Můžete se inspirovat, ale nesmíte kód kopírovat</a:t>
            </a:r>
          </a:p>
          <a:p>
            <a:pPr lvl="1"/>
            <a:r>
              <a:rPr lang="cs-CZ" dirty="0"/>
              <a:t>Odevzdaný úkol musí být vaše programování  </a:t>
            </a:r>
          </a:p>
          <a:p>
            <a:r>
              <a:rPr lang="cs-CZ" dirty="0"/>
              <a:t>Umožňuje okomentovat funkčnost vašeho kódu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0DF5D-35FF-213E-E033-0DCC2479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50793-5935-91D9-9C44-B0CF53B5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3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Kontakt</a:t>
            </a:r>
            <a:endParaRPr lang="en-US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12875"/>
            <a:ext cx="8675687" cy="4824413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Přednášející</a:t>
            </a:r>
          </a:p>
          <a:p>
            <a:pPr lvl="1" eaLnBrk="1" hangingPunct="1"/>
            <a:r>
              <a:rPr lang="en-US" altLang="en-US" sz="2000" dirty="0"/>
              <a:t>Petr </a:t>
            </a:r>
            <a:r>
              <a:rPr lang="cs-CZ" altLang="en-US" sz="2000" dirty="0" err="1"/>
              <a:t>Švenda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svenda</a:t>
            </a:r>
            <a:r>
              <a:rPr lang="en-US" altLang="en-US" sz="2000" dirty="0"/>
              <a:t>@fi.muni.cz</a:t>
            </a:r>
            <a:endParaRPr lang="cs-CZ" altLang="en-US" sz="2000" dirty="0"/>
          </a:p>
          <a:p>
            <a:pPr lvl="1" eaLnBrk="1" hangingPunct="1"/>
            <a:r>
              <a:rPr lang="cs-CZ" altLang="en-US" sz="2000" dirty="0"/>
              <a:t>konzultační hodiny: přednášky, pátky 10:00 – 11:00 A406 </a:t>
            </a:r>
          </a:p>
          <a:p>
            <a:pPr lvl="1" eaLnBrk="1" hangingPunct="1"/>
            <a:r>
              <a:rPr lang="cs-CZ" altLang="en-US" sz="2000" dirty="0"/>
              <a:t>dotazy k přednášce, celkové organizaci, známky, eskalace problémů</a:t>
            </a:r>
          </a:p>
          <a:p>
            <a:pPr eaLnBrk="1" hangingPunct="1"/>
            <a:r>
              <a:rPr lang="cs-CZ" altLang="en-US" sz="2400" dirty="0"/>
              <a:t>Cvičící</a:t>
            </a:r>
          </a:p>
          <a:p>
            <a:pPr lvl="1" eaLnBrk="1" hangingPunct="1"/>
            <a:r>
              <a:rPr lang="cs-CZ" altLang="en-US" sz="2000" dirty="0"/>
              <a:t>na hodinách – váš primární kontakt, využívejte hojně</a:t>
            </a:r>
          </a:p>
          <a:p>
            <a:pPr eaLnBrk="1" hangingPunct="1"/>
            <a:r>
              <a:rPr lang="cs-CZ" altLang="en-US" sz="2400" dirty="0"/>
              <a:t>Studentští konzultanti </a:t>
            </a:r>
          </a:p>
          <a:p>
            <a:pPr lvl="1" eaLnBrk="1" hangingPunct="1"/>
            <a:r>
              <a:rPr lang="cs-CZ" altLang="en-US" sz="2000" dirty="0"/>
              <a:t>dodatečné konzultace nezávisle na skupině</a:t>
            </a:r>
          </a:p>
          <a:p>
            <a:pPr lvl="1" eaLnBrk="1" hangingPunct="1"/>
            <a:r>
              <a:rPr lang="cs-CZ" altLang="en-US" sz="2000" dirty="0"/>
              <a:t>v definované konzultační hodiny (viz hlavní web) </a:t>
            </a:r>
          </a:p>
          <a:p>
            <a:pPr lvl="1" eaLnBrk="1" hangingPunct="1"/>
            <a:r>
              <a:rPr lang="cs-CZ" altLang="en-US" sz="2000" dirty="0"/>
              <a:t>od druhého týdne semestru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1C48A-2AF2-4AD5-83D5-188F183E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2222"/>
          <a:stretch/>
        </p:blipFill>
        <p:spPr>
          <a:xfrm>
            <a:off x="6662764" y="85491"/>
            <a:ext cx="2266130" cy="20143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5241113A-6C7E-4776-8480-D4197C1C5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23" y="445394"/>
            <a:ext cx="1362122" cy="1646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8A41A5-089E-4C57-BA16-62B477BCDD4E}"/>
              </a:ext>
            </a:extLst>
          </p:cNvPr>
          <p:cNvSpPr/>
          <p:nvPr/>
        </p:nvSpPr>
        <p:spPr>
          <a:xfrm>
            <a:off x="5305477" y="48620"/>
            <a:ext cx="124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IS,1998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E4ACA-A6B7-4BD9-9978-31693A46C3D2}"/>
              </a:ext>
            </a:extLst>
          </p:cNvPr>
          <p:cNvSpPr/>
          <p:nvPr/>
        </p:nvSpPr>
        <p:spPr>
          <a:xfrm>
            <a:off x="8025114" y="109519"/>
            <a:ext cx="870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Sběr zpětné vazby</a:t>
            </a:r>
            <a:endParaRPr lang="en-GB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en-US" sz="2400" dirty="0"/>
              <a:t>Občasné dotazníčky (obtížnost úloh, porozumění...)</a:t>
            </a:r>
          </a:p>
          <a:p>
            <a:r>
              <a:rPr lang="cs-CZ" altLang="en-US" sz="2400" dirty="0"/>
              <a:t>Samozřejmě možné osobně </a:t>
            </a:r>
          </a:p>
          <a:p>
            <a:r>
              <a:rPr lang="cs-CZ" altLang="en-US" sz="2400" dirty="0"/>
              <a:t>Předmětová anketa</a:t>
            </a:r>
          </a:p>
          <a:p>
            <a:pPr lvl="1"/>
            <a:r>
              <a:rPr lang="cs-CZ" altLang="en-US" sz="2000" dirty="0"/>
              <a:t>Piště prosím témata</a:t>
            </a:r>
            <a:r>
              <a:rPr lang="en-US" altLang="en-US" sz="2000" dirty="0"/>
              <a:t>/</a:t>
            </a:r>
            <a:r>
              <a:rPr lang="cs-CZ" altLang="en-US" sz="2000" dirty="0"/>
              <a:t>věci</a:t>
            </a:r>
            <a:r>
              <a:rPr lang="en-US" altLang="en-US" sz="2000" dirty="0"/>
              <a:t>/post</a:t>
            </a:r>
            <a:r>
              <a:rPr lang="cs-CZ" altLang="en-US" sz="2000" dirty="0"/>
              <a:t>ř</a:t>
            </a:r>
            <a:r>
              <a:rPr lang="en-US" altLang="en-US" sz="2000" dirty="0" err="1"/>
              <a:t>ehy</a:t>
            </a:r>
            <a:r>
              <a:rPr lang="cs-CZ" altLang="en-US" sz="2000" dirty="0"/>
              <a:t>, které se Vám líbila i nelíbila</a:t>
            </a:r>
          </a:p>
          <a:p>
            <a:pPr lvl="1"/>
            <a:r>
              <a:rPr lang="cs-CZ" altLang="en-US" sz="2000" dirty="0"/>
              <a:t>Anketu čteme a předmět podle ní vylepšujeme, má to cenu</a:t>
            </a:r>
            <a:r>
              <a:rPr lang="en-US" altLang="en-US" sz="2000" dirty="0"/>
              <a:t>!</a:t>
            </a:r>
            <a:endParaRPr lang="cs-CZ" altLang="en-US" sz="2000" dirty="0"/>
          </a:p>
          <a:p>
            <a:r>
              <a:rPr lang="cs-CZ" altLang="en-US" sz="2400" dirty="0"/>
              <a:t>Velké poděkování všem předem za poznámky a náměty</a:t>
            </a:r>
            <a:r>
              <a:rPr lang="en-US" altLang="en-US" sz="2400" dirty="0"/>
              <a:t>!</a:t>
            </a:r>
          </a:p>
          <a:p>
            <a:endParaRPr lang="cs-CZ" altLang="en-US" sz="2400" dirty="0"/>
          </a:p>
          <a:p>
            <a:pPr lvl="1"/>
            <a:endParaRPr lang="en-GB" altLang="en-US" sz="2000" dirty="0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 descr="D:\Documents\Obrázky\Thumb-up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9EAC6-B6BD-4E12-8338-BBBA4161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Komentáře k </a:t>
            </a:r>
            <a:r>
              <a:rPr lang="cs-CZ" altLang="en-US" dirty="0" err="1"/>
              <a:t>slidům</a:t>
            </a:r>
            <a:r>
              <a:rPr lang="cs-CZ" altLang="en-US" dirty="0"/>
              <a:t> z přednášky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EAE31-2391-44C9-9F4E-2BBA8F02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Není nutné se přihlašovat, jakékoli poznámky ke </a:t>
            </a:r>
            <a:r>
              <a:rPr lang="cs-CZ" altLang="en-US" sz="2400" dirty="0" err="1"/>
              <a:t>slidům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Faktické chyby, příliš komplikované (probírat déle), příliš snadné (probírat rychleji), návrh na rozšíření…</a:t>
            </a:r>
          </a:p>
          <a:p>
            <a:pPr eaLnBrk="1" hangingPunct="1"/>
            <a:r>
              <a:rPr lang="cs-CZ" altLang="en-US" sz="2400" dirty="0"/>
              <a:t>Link na </a:t>
            </a:r>
            <a:r>
              <a:rPr lang="cs-CZ" altLang="en-US" sz="2400" dirty="0" err="1"/>
              <a:t>komentovatelné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slidy</a:t>
            </a:r>
            <a:r>
              <a:rPr lang="cs-CZ" altLang="en-US" sz="2400" dirty="0"/>
              <a:t> uveden vždy na prvním </a:t>
            </a:r>
            <a:r>
              <a:rPr lang="cs-CZ" altLang="en-US" sz="2400" dirty="0" err="1"/>
              <a:t>slidu</a:t>
            </a:r>
            <a:r>
              <a:rPr lang="cs-CZ" altLang="en-US" sz="2400" dirty="0"/>
              <a:t> dané přednášky</a:t>
            </a:r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901863-A39B-4ECD-9810-10797E69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B3984F-96AA-4B19-9DDC-2FB7A198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9D5411-FB52-4A55-AD30-4F5439D5C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47"/>
          <a:stretch/>
        </p:blipFill>
        <p:spPr>
          <a:xfrm>
            <a:off x="549109" y="3477378"/>
            <a:ext cx="8159496" cy="27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86" y="32807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35" y="271385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54" y="189892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90" y="38617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14" y="3599682"/>
            <a:ext cx="1200100" cy="12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cuments\Obrázky\Office-Customer-Female-Light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86" y="1267248"/>
            <a:ext cx="1099964" cy="10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70" y="23500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22" y="1513757"/>
            <a:ext cx="1200100" cy="12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26" y="26063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2" y="261210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Documents\Obrázky\Office-Customer-Female-Light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57" y="4378374"/>
            <a:ext cx="1097657" cy="10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82" y="47997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26" y="3740646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22" y="383130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80" y="4533504"/>
            <a:ext cx="1094927" cy="10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13" y="2645719"/>
            <a:ext cx="1094927" cy="10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16" y="996060"/>
            <a:ext cx="1094927" cy="10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95" y="5228855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95" y="5311081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21" y="1791433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58" y="2090986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3" y="5311081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95" y="3822205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Documents\Obrázky\Office-Customer-Female-Light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43" y="5240918"/>
            <a:ext cx="708695" cy="7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63" y="1662311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71" y="737543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27" y="1267248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21" y="404664"/>
            <a:ext cx="775693" cy="7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00" y="560217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15" y="748284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4" y="5136181"/>
            <a:ext cx="775693" cy="7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5" y="1839429"/>
            <a:ext cx="775693" cy="7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98" y="479498"/>
            <a:ext cx="775693" cy="7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D:\Documents\Obrázky\Person-Female-Light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96" y="475740"/>
            <a:ext cx="775693" cy="7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40" y="1397943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26" y="1258218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95" y="973497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1" y="2508524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99" y="5729336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70" y="2885704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Documents\Obrázky\Person-Male-Light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01" y="4685904"/>
            <a:ext cx="790127" cy="7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0" y="3928096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Documents\Obrázky\Age-Child-Male-Ligh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57" y="5476031"/>
            <a:ext cx="871686" cy="8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789747" y="4499968"/>
            <a:ext cx="4102733" cy="1988303"/>
          </a:xfrm>
          <a:prstGeom prst="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Kolektiv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PB071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2010-202</a:t>
            </a:r>
            <a: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Přímé zapojení: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Včetně testerů: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Zpětná vazba: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cs-C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cs-C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Zástupný symbol pro zápatí 3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>
          <a:xfrm>
            <a:off x="6790926" y="6482242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46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Předpoklady, návaznost na další předměty</a:t>
            </a:r>
            <a:endParaRPr lang="en-US" alt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/>
              <a:t>Předpoklady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předchozí zkušenost s libovolným programovacím jazykem (vlastní nebo IB111)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základy algoritmizace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(příkazy, podmínky, cykly, funkce, koncept proměnné)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Na předmět PB071 navazuje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PB161 Programování v jazyce C++ (4. semestr)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PB162 Programování v jazyce Java (4. semestr)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PB173 </a:t>
            </a:r>
            <a:r>
              <a:rPr lang="cs-CZ" altLang="en-US" dirty="0" err="1"/>
              <a:t>Tématické</a:t>
            </a:r>
            <a:r>
              <a:rPr lang="cs-CZ" altLang="en-US" dirty="0"/>
              <a:t> programování (3,</a:t>
            </a:r>
            <a:r>
              <a:rPr lang="en-US" altLang="en-US"/>
              <a:t>4,</a:t>
            </a:r>
            <a:r>
              <a:rPr lang="cs-CZ" altLang="en-US"/>
              <a:t>5</a:t>
            </a:r>
            <a:r>
              <a:rPr lang="cs-CZ" altLang="en-US" dirty="0"/>
              <a:t>. sem.)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práce v laboratořích (nebojte se zeptat)</a:t>
            </a:r>
          </a:p>
          <a:p>
            <a:pPr eaLnBrk="1" hangingPunct="1">
              <a:lnSpc>
                <a:spcPct val="90000"/>
              </a:lnSpc>
            </a:pP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804E6B-FD9B-4096-A6EA-D7DB86CE241F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5FC679-5D06-4774-AA0F-D3C79AC45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8413"/>
            <a:ext cx="3200677" cy="367315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8AECA4-4295-46E7-B8A8-F4A624BC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https://www.fi.muni.cz/pb071/tutorials/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075915-F285-4020-A34C-CCD8D123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ACA3FD-47E0-41E8-B887-89F489D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8498FBB-049C-4AAB-B976-9A3A652BFE14}"/>
              </a:ext>
            </a:extLst>
          </p:cNvPr>
          <p:cNvSpPr/>
          <p:nvPr/>
        </p:nvSpPr>
        <p:spPr bwMode="auto">
          <a:xfrm>
            <a:off x="429158" y="3733800"/>
            <a:ext cx="2237842" cy="762000"/>
          </a:xfrm>
          <a:prstGeom prst="roundRect">
            <a:avLst/>
          </a:prstGeom>
          <a:noFill/>
          <a:ln w="508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746DD8B-08F4-4BA8-AAD3-96982E240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/>
          <a:stretch/>
        </p:blipFill>
        <p:spPr>
          <a:xfrm>
            <a:off x="3629835" y="1251397"/>
            <a:ext cx="4447365" cy="52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3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 vs. Python </a:t>
            </a:r>
            <a:endParaRPr lang="en-GB" altLang="en-US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Připravili jsme pro vás přehled základních rozdílů</a:t>
            </a:r>
          </a:p>
          <a:p>
            <a:pPr lvl="1"/>
            <a:r>
              <a:rPr lang="cs-CZ" altLang="cs-CZ" dirty="0"/>
              <a:t>díky M</a:t>
            </a:r>
            <a:r>
              <a:rPr lang="en-US" altLang="cs-CZ" dirty="0" err="1"/>
              <a:t>arku</a:t>
            </a:r>
            <a:r>
              <a:rPr lang="cs-CZ" altLang="cs-CZ" dirty="0"/>
              <a:t> </a:t>
            </a:r>
            <a:r>
              <a:rPr lang="cs-CZ" altLang="cs-CZ" dirty="0" err="1"/>
              <a:t>Klučárovi</a:t>
            </a:r>
            <a:r>
              <a:rPr lang="en-US" altLang="cs-CZ" dirty="0"/>
              <a:t>!</a:t>
            </a:r>
            <a:endParaRPr lang="cs-CZ" altLang="cs-CZ" dirty="0"/>
          </a:p>
          <a:p>
            <a:pPr lvl="1"/>
            <a:r>
              <a:rPr lang="cs-CZ" altLang="cs-CZ" dirty="0">
                <a:hlinkClick r:id="rId3"/>
              </a:rPr>
              <a:t>https://www.fi.muni.cz/pb071/man/c-vs-python.html</a:t>
            </a:r>
            <a:r>
              <a:rPr lang="cs-CZ" altLang="cs-CZ" dirty="0"/>
              <a:t> </a:t>
            </a:r>
            <a:endParaRPr lang="en-US" altLang="cs-CZ" dirty="0"/>
          </a:p>
          <a:p>
            <a:r>
              <a:rPr lang="en-US" altLang="cs-CZ" dirty="0" err="1"/>
              <a:t>Pr</a:t>
            </a:r>
            <a:r>
              <a:rPr lang="cs-CZ" altLang="cs-CZ" dirty="0"/>
              <a:t>á</a:t>
            </a:r>
            <a:r>
              <a:rPr lang="en-US" altLang="cs-CZ" dirty="0" err="1"/>
              <a:t>ce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Unix</a:t>
            </a:r>
            <a:r>
              <a:rPr lang="cs-CZ" altLang="cs-CZ" dirty="0" err="1"/>
              <a:t>ových</a:t>
            </a:r>
            <a:r>
              <a:rPr lang="cs-CZ" altLang="cs-CZ" dirty="0"/>
              <a:t> strojích</a:t>
            </a:r>
            <a:endParaRPr lang="en-US" altLang="cs-CZ" dirty="0"/>
          </a:p>
          <a:p>
            <a:pPr lvl="1"/>
            <a:r>
              <a:rPr lang="cs-CZ" altLang="cs-CZ" dirty="0"/>
              <a:t>Požadujeme jen </a:t>
            </a:r>
            <a:r>
              <a:rPr lang="en-US" altLang="cs-CZ" dirty="0"/>
              <a:t>element</a:t>
            </a:r>
            <a:r>
              <a:rPr lang="cs-CZ" altLang="cs-CZ" dirty="0"/>
              <a:t>á</a:t>
            </a:r>
            <a:r>
              <a:rPr lang="en-US" altLang="cs-CZ" dirty="0" err="1"/>
              <a:t>rn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základy (</a:t>
            </a:r>
            <a:r>
              <a:rPr lang="cs-CZ" altLang="cs-CZ" dirty="0" err="1"/>
              <a:t>ssh</a:t>
            </a:r>
            <a:r>
              <a:rPr lang="cs-CZ" altLang="cs-CZ" dirty="0"/>
              <a:t>, </a:t>
            </a:r>
            <a:r>
              <a:rPr lang="cs-CZ" altLang="cs-CZ" dirty="0" err="1"/>
              <a:t>gcc</a:t>
            </a:r>
            <a:r>
              <a:rPr lang="cs-CZ" altLang="cs-CZ" dirty="0"/>
              <a:t>)</a:t>
            </a:r>
            <a:endParaRPr lang="en-GB" altLang="cs-CZ" dirty="0"/>
          </a:p>
          <a:p>
            <a:pPr lvl="1"/>
            <a:r>
              <a:rPr lang="cs-CZ" altLang="cs-CZ" dirty="0">
                <a:hlinkClick r:id="rId4"/>
              </a:rPr>
              <a:t>http://www.ee.surrey.ac.uk/Teaching/Unix/</a:t>
            </a:r>
            <a:endParaRPr lang="en-GB" altLang="cs-CZ" dirty="0"/>
          </a:p>
          <a:p>
            <a:pPr lvl="1"/>
            <a:endParaRPr lang="en-GB" altLang="cs-CZ" dirty="0"/>
          </a:p>
          <a:p>
            <a:pPr lvl="1"/>
            <a:endParaRPr lang="cs-CZ" altLang="cs-CZ" dirty="0"/>
          </a:p>
          <a:p>
            <a:pPr lvl="1"/>
            <a:endParaRPr lang="en-US" altLang="cs-CZ" dirty="0"/>
          </a:p>
          <a:p>
            <a:endParaRPr lang="en-GB" altLang="en-US" dirty="0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BB602A-4401-42F3-8925-AB88AAFD5293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A65C617-D049-402D-AAD1-B3BD1C7C5F1A}"/>
              </a:ext>
            </a:extLst>
          </p:cNvPr>
          <p:cNvSpPr txBox="1"/>
          <p:nvPr/>
        </p:nvSpPr>
        <p:spPr>
          <a:xfrm>
            <a:off x="990600" y="4697712"/>
            <a:ext cx="700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1" dirty="0"/>
              <a:t>“Unix was not designed to stop you from doing stupid things, because that would also stop you from doing clever things” </a:t>
            </a:r>
          </a:p>
          <a:p>
            <a:pPr algn="r"/>
            <a:r>
              <a:rPr lang="en-GB" sz="2000" b="0" i="1" dirty="0"/>
              <a:t>Doug Gwyn </a:t>
            </a:r>
            <a:endParaRPr lang="en-US" altLang="en-US" sz="2000" b="0" i="1" dirty="0">
              <a:sym typeface="Wingdings" panose="05000000000000000000" pitchFamily="2" charset="2"/>
            </a:endParaRPr>
          </a:p>
          <a:p>
            <a:endParaRPr lang="en-GB" sz="2000" b="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Cíle předmětu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Zavést a podpořit programátorské schopnosti</a:t>
            </a:r>
            <a:endParaRPr lang="en-US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Používat základní vývojové nástroje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Vysvětlit fundamenty (</a:t>
            </a:r>
            <a:r>
              <a:rPr lang="cs-CZ" altLang="en-US" dirty="0" err="1"/>
              <a:t>nízkoúrovňového</a:t>
            </a:r>
            <a:r>
              <a:rPr lang="cs-CZ" altLang="en-US" dirty="0"/>
              <a:t>) programování</a:t>
            </a:r>
            <a:endParaRPr lang="en-US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Seznámit s možnostmi jazyka C</a:t>
            </a:r>
            <a:endParaRPr lang="en-GB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Trochu</a:t>
            </a:r>
            <a:r>
              <a:rPr lang="en-US" altLang="en-US" dirty="0"/>
              <a:t> </a:t>
            </a:r>
            <a:r>
              <a:rPr lang="en-US" altLang="en-US" dirty="0" err="1"/>
              <a:t>nadchnout</a:t>
            </a:r>
            <a:r>
              <a:rPr lang="en-US" altLang="en-US" dirty="0"/>
              <a:t> (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alespo</a:t>
            </a:r>
            <a:r>
              <a:rPr lang="cs-CZ" altLang="en-US" dirty="0"/>
              <a:t>ň úplně </a:t>
            </a:r>
            <a:r>
              <a:rPr lang="cs-CZ" altLang="en-US" dirty="0" err="1"/>
              <a:t>neodra</a:t>
            </a:r>
            <a:r>
              <a:rPr lang="en-US" altLang="en-US" dirty="0"/>
              <a:t>d</a:t>
            </a:r>
            <a:r>
              <a:rPr lang="cs-CZ" altLang="en-US" dirty="0" err="1"/>
              <a:t>it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en-US" altLang="en-US" dirty="0"/>
              <a:t>do</a:t>
            </a:r>
            <a:r>
              <a:rPr lang="cs-CZ" altLang="en-US" dirty="0"/>
              <a:t> programování </a:t>
            </a:r>
            <a:r>
              <a:rPr lang="cs-CZ" altLang="en-US" dirty="0">
                <a:sym typeface="Wingdings" panose="05000000000000000000" pitchFamily="2" charset="2"/>
              </a:rPr>
              <a:t>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304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Organizační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Historie, normy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Oblasti použití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Začínáme s C  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Nástroje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Lehký průlet 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507413" cy="508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Jazyk C v kontextu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1969-73 </a:t>
            </a:r>
            <a:r>
              <a:rPr lang="en-US" altLang="en-US" dirty="0"/>
              <a:t>K-R C</a:t>
            </a:r>
            <a:r>
              <a:rPr lang="cs-CZ" altLang="en-US" dirty="0"/>
              <a:t> (</a:t>
            </a:r>
            <a:r>
              <a:rPr lang="en-US" altLang="en-US" dirty="0"/>
              <a:t>AT&amp;T Bell Labs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en-US" altLang="en-US" dirty="0"/>
              <a:t>Brian Kernighan, Dennis Ritchie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pro systémové programování v rámci </a:t>
            </a:r>
            <a:r>
              <a:rPr lang="cs-CZ" altLang="en-US" dirty="0" err="1"/>
              <a:t>UNIXu</a:t>
            </a:r>
            <a:r>
              <a:rPr lang="en-US" altLang="en-US" dirty="0"/>
              <a:t> </a:t>
            </a:r>
            <a:endParaRPr lang="cs-CZ" altLang="en-US" dirty="0">
              <a:solidFill>
                <a:srgbClr val="FF3300"/>
              </a:solidFill>
            </a:endParaRPr>
          </a:p>
          <a:p>
            <a:pPr lvl="1" eaLnBrk="1" hangingPunct="1"/>
            <a:r>
              <a:rPr lang="cs-CZ" altLang="en-US" dirty="0"/>
              <a:t>Kniha </a:t>
            </a:r>
            <a:r>
              <a:rPr lang="en-US" altLang="en-US" dirty="0"/>
              <a:t>The C Programming Language (1978)</a:t>
            </a:r>
            <a:endParaRPr lang="cs-CZ" altLang="en-US" dirty="0"/>
          </a:p>
          <a:p>
            <a:pPr lvl="2" eaLnBrk="1" hangingPunct="1"/>
            <a:r>
              <a:rPr lang="cs-CZ" altLang="en-US" dirty="0"/>
              <a:t>Programovací jazyk C, </a:t>
            </a:r>
            <a:r>
              <a:rPr lang="cs-CZ" altLang="en-US" dirty="0" err="1"/>
              <a:t>CPress</a:t>
            </a:r>
            <a:r>
              <a:rPr lang="cs-CZ" altLang="en-US" dirty="0"/>
              <a:t>, 2006</a:t>
            </a:r>
            <a:r>
              <a:rPr lang="cs-CZ" altLang="en-US" dirty="0">
                <a:solidFill>
                  <a:srgbClr val="FF3300"/>
                </a:solidFill>
              </a:rPr>
              <a:t>	</a:t>
            </a:r>
          </a:p>
          <a:p>
            <a:pPr eaLnBrk="1" hangingPunct="1"/>
            <a:r>
              <a:rPr lang="cs-CZ" altLang="en-US" dirty="0"/>
              <a:t>Imperativní, procedurální, staticky typovaný jazyk</a:t>
            </a:r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Není objektově orientovaný</a:t>
            </a:r>
          </a:p>
          <a:p>
            <a:pPr lvl="1" eaLnBrk="1" hangingPunct="1"/>
            <a:r>
              <a:rPr lang="cs-CZ" altLang="en-US" dirty="0"/>
              <a:t>nejsou přímo jazykové konstrukce (např. typ </a:t>
            </a:r>
            <a:r>
              <a:rPr lang="cs-CZ" altLang="en-US" dirty="0" err="1"/>
              <a:t>class</a:t>
            </a:r>
            <a:r>
              <a:rPr lang="cs-CZ" altLang="en-US" dirty="0"/>
              <a:t>)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D53587-BB13-4BD6-99FD-5F6D44F0465F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/>
          </a:p>
        </p:txBody>
      </p:sp>
      <p:sp>
        <p:nvSpPr>
          <p:cNvPr id="128004" name="AutoShape 4"/>
          <p:cNvSpPr>
            <a:spLocks/>
          </p:cNvSpPr>
          <p:nvPr/>
        </p:nvSpPr>
        <p:spPr bwMode="auto">
          <a:xfrm>
            <a:off x="-228600" y="4191000"/>
            <a:ext cx="2514600" cy="685800"/>
          </a:xfrm>
          <a:prstGeom prst="borderCallout2">
            <a:avLst>
              <a:gd name="adj1" fmla="val 16667"/>
              <a:gd name="adj2" fmla="val 103032"/>
              <a:gd name="adj3" fmla="val 16667"/>
              <a:gd name="adj4" fmla="val 105366"/>
              <a:gd name="adj5" fmla="val -17361"/>
              <a:gd name="adj6" fmla="val 10801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/>
              <a:t>série příkazů měnící stav programu</a:t>
            </a:r>
            <a:endParaRPr lang="en-US" altLang="en-US" sz="1800" b="0"/>
          </a:p>
        </p:txBody>
      </p:sp>
      <p:sp>
        <p:nvSpPr>
          <p:cNvPr id="128006" name="AutoShape 6"/>
          <p:cNvSpPr>
            <a:spLocks/>
          </p:cNvSpPr>
          <p:nvPr/>
        </p:nvSpPr>
        <p:spPr bwMode="auto">
          <a:xfrm>
            <a:off x="6096000" y="4876800"/>
            <a:ext cx="2895600" cy="685800"/>
          </a:xfrm>
          <a:prstGeom prst="borderCallout2">
            <a:avLst>
              <a:gd name="adj1" fmla="val 16667"/>
              <a:gd name="adj2" fmla="val -2630"/>
              <a:gd name="adj3" fmla="val 16667"/>
              <a:gd name="adj4" fmla="val -3838"/>
              <a:gd name="adj5" fmla="val -114583"/>
              <a:gd name="adj6" fmla="val -5097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/>
              <a:t>typ (většiny) proměnných znám v době překladu</a:t>
            </a:r>
            <a:endParaRPr lang="en-US" altLang="en-US" sz="1800" b="0"/>
          </a:p>
        </p:txBody>
      </p:sp>
      <p:sp>
        <p:nvSpPr>
          <p:cNvPr id="128007" name="AutoShape 7"/>
          <p:cNvSpPr>
            <a:spLocks/>
          </p:cNvSpPr>
          <p:nvPr/>
        </p:nvSpPr>
        <p:spPr bwMode="auto">
          <a:xfrm>
            <a:off x="3352800" y="4343400"/>
            <a:ext cx="2895600" cy="685800"/>
          </a:xfrm>
          <a:prstGeom prst="borderCallout2">
            <a:avLst>
              <a:gd name="adj1" fmla="val 16667"/>
              <a:gd name="adj2" fmla="val -2630"/>
              <a:gd name="adj3" fmla="val 16667"/>
              <a:gd name="adj4" fmla="val -10088"/>
              <a:gd name="adj5" fmla="val -33534"/>
              <a:gd name="adj6" fmla="val -991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/>
              <a:t>podpora strukturovaného programování</a:t>
            </a:r>
            <a:endParaRPr lang="en-US" altLang="en-US" sz="1800" b="0"/>
          </a:p>
        </p:txBody>
      </p:sp>
      <p:pic>
        <p:nvPicPr>
          <p:cNvPr id="17417" name="Picture 8" descr="The_C_Programming_Language_1st_edition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76200"/>
            <a:ext cx="1741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4607" r="16000" b="14011"/>
          <a:stretch/>
        </p:blipFill>
        <p:spPr>
          <a:xfrm>
            <a:off x="4852244" y="104775"/>
            <a:ext cx="1182537" cy="13334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93" y="177799"/>
            <a:ext cx="1116907" cy="1260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6" grpId="0" animBg="1"/>
      <p:bldP spid="1280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AA4B-EB62-4381-9406-1888BD95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3D3DC041-029A-4392-8DA3-D9E0CE539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2" y="381000"/>
            <a:ext cx="6440488" cy="64404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9FF07-A214-4BF1-919F-38320445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2EC86-3ABF-40BB-923F-84E9C41E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691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Proč se učit a používat jazyk C</a:t>
            </a:r>
            <a:endParaRPr lang="en-US" alt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Porozumění fundamentům provádění výpočtů</a:t>
            </a:r>
          </a:p>
          <a:p>
            <a:pPr lvl="1" eaLnBrk="1" hangingPunct="1"/>
            <a:r>
              <a:rPr lang="cs-CZ" altLang="en-US" sz="2000" dirty="0"/>
              <a:t>Vysokoúrovňové jazyky spoustu </a:t>
            </a:r>
            <a:r>
              <a:rPr lang="en-GB" altLang="en-US" sz="2000" dirty="0"/>
              <a:t>d</a:t>
            </a:r>
            <a:r>
              <a:rPr lang="cs-CZ" altLang="en-US" sz="2000" dirty="0" err="1"/>
              <a:t>ůležitých</a:t>
            </a:r>
            <a:r>
              <a:rPr lang="cs-CZ" altLang="en-US" sz="2000" dirty="0"/>
              <a:t> detailů skrývají</a:t>
            </a:r>
          </a:p>
          <a:p>
            <a:pPr eaLnBrk="1" hangingPunct="1"/>
            <a:r>
              <a:rPr lang="cs-CZ" altLang="en-US" sz="2400" dirty="0" err="1"/>
              <a:t>Nízkoúrovňový</a:t>
            </a:r>
            <a:r>
              <a:rPr lang="cs-CZ" altLang="en-US" sz="2400" dirty="0"/>
              <a:t> jazyk, snadné mapování na strojový kód</a:t>
            </a:r>
          </a:p>
          <a:p>
            <a:pPr lvl="1" eaLnBrk="1" hangingPunct="1"/>
            <a:r>
              <a:rPr lang="cs-CZ" altLang="en-US" sz="2000" dirty="0"/>
              <a:t>použití na aplikace původně implementované v assembleru</a:t>
            </a:r>
          </a:p>
          <a:p>
            <a:pPr lvl="1" eaLnBrk="1" hangingPunct="1"/>
            <a:r>
              <a:rPr lang="cs-CZ" altLang="en-US" sz="2000" dirty="0"/>
              <a:t>zdrojový kód kompilovaný do nativního kódu HW platformy</a:t>
            </a:r>
            <a:endParaRPr lang="en-US" altLang="en-US" sz="2000" dirty="0">
              <a:solidFill>
                <a:srgbClr val="FF3300"/>
              </a:solidFill>
            </a:endParaRPr>
          </a:p>
          <a:p>
            <a:pPr lvl="1" eaLnBrk="1" hangingPunct="1"/>
            <a:r>
              <a:rPr lang="cs-CZ" altLang="en-US" sz="2000" dirty="0"/>
              <a:t>rychlost, nutnost minimální podpory ze strany běhového prostředí</a:t>
            </a:r>
          </a:p>
          <a:p>
            <a:pPr lvl="1" eaLnBrk="1" hangingPunct="1"/>
            <a:r>
              <a:rPr lang="cs-CZ" altLang="en-US" sz="2000" dirty="0"/>
              <a:t>velká kontrola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nad</a:t>
            </a:r>
            <a:r>
              <a:rPr lang="en-US" altLang="en-US" sz="2000" dirty="0"/>
              <a:t> </a:t>
            </a:r>
            <a:r>
              <a:rPr lang="cs-CZ" altLang="en-US" sz="2000" dirty="0"/>
              <a:t>prostředím</a:t>
            </a:r>
          </a:p>
          <a:p>
            <a:pPr lvl="1" eaLnBrk="1" hangingPunct="1"/>
            <a:r>
              <a:rPr lang="cs-CZ" altLang="en-US" sz="2000" dirty="0"/>
              <a:t>(</a:t>
            </a:r>
            <a:r>
              <a:rPr lang="cs-CZ" altLang="en-US" sz="2000" dirty="0" err="1"/>
              <a:t>With</a:t>
            </a:r>
            <a:r>
              <a:rPr lang="cs-CZ" altLang="en-US" sz="2000" dirty="0"/>
              <a:t> </a:t>
            </a:r>
            <a:r>
              <a:rPr lang="cs-CZ" altLang="en-US" sz="2000" dirty="0" err="1"/>
              <a:t>great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power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comes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great</a:t>
            </a:r>
            <a:r>
              <a:rPr lang="cs-CZ" altLang="en-US" sz="2000" dirty="0"/>
              <a:t> </a:t>
            </a:r>
            <a:r>
              <a:rPr lang="cs-CZ" altLang="en-US" sz="2000" dirty="0" err="1"/>
              <a:t>responsibility</a:t>
            </a:r>
            <a:r>
              <a:rPr lang="cs-CZ" altLang="en-US" sz="2000" dirty="0"/>
              <a:t> </a:t>
            </a:r>
            <a:r>
              <a:rPr lang="cs-CZ" altLang="en-US" sz="2000" dirty="0">
                <a:sym typeface="Wingdings" panose="05000000000000000000" pitchFamily="2" charset="2"/>
              </a:rPr>
              <a:t>)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Jeden z nejpopulárnějších jazyků vůbec</a:t>
            </a:r>
          </a:p>
          <a:p>
            <a:pPr lvl="1" eaLnBrk="1" hangingPunct="1"/>
            <a:r>
              <a:rPr lang="cs-CZ" altLang="en-US" sz="2000" dirty="0"/>
              <a:t>překladač C existuje pro téměř všechny počítačové platformy</a:t>
            </a:r>
            <a:endParaRPr lang="en-US" altLang="en-US" sz="2000" dirty="0"/>
          </a:p>
          <a:p>
            <a:pPr lvl="1" eaLnBrk="1" hangingPunct="1"/>
            <a:r>
              <a:rPr lang="cs-CZ" altLang="en-US" sz="2000" dirty="0"/>
              <a:t>základ pro syntaxi spousty dalších jazyků</a:t>
            </a:r>
          </a:p>
          <a:p>
            <a:pPr eaLnBrk="1" hangingPunct="1"/>
            <a:r>
              <a:rPr lang="cs-CZ" altLang="en-US" sz="2400" dirty="0"/>
              <a:t>T</a:t>
            </a:r>
            <a:r>
              <a:rPr lang="en-US" altLang="en-US" sz="2400" dirty="0" err="1"/>
              <a:t>ypicky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vysoká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rychlost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kódu</a:t>
            </a:r>
            <a:endParaRPr lang="cs-CZ" altLang="en-US" sz="2400" dirty="0"/>
          </a:p>
          <a:p>
            <a:pPr lvl="1" eaLnBrk="1" hangingPunct="1"/>
            <a:r>
              <a:rPr lang="en-US" sz="1600" dirty="0">
                <a:hlinkClick r:id="rId3"/>
              </a:rPr>
              <a:t>https://benchmarksgame-team.pages.debian.net/benchmarksgame/index.html</a:t>
            </a:r>
            <a:endParaRPr lang="cs-CZ" sz="1600" dirty="0"/>
          </a:p>
          <a:p>
            <a:pPr lvl="1" eaLnBrk="1" hangingPunct="1"/>
            <a:endParaRPr lang="cs-CZ" altLang="en-US" sz="2000" dirty="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A8EFEE-A25D-40EC-97E8-333AA5B73076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70" y="381000"/>
            <a:ext cx="9194270" cy="551656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701484" y="6028314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solidFill>
                  <a:schemeClr val="bg1">
                    <a:lumMod val="50000"/>
                  </a:schemeClr>
                </a:solidFill>
              </a:rPr>
              <a:t>http://leftoversalad.com/c/015_programmingpeople/</a:t>
            </a:r>
          </a:p>
        </p:txBody>
      </p:sp>
    </p:spTree>
    <p:extLst>
      <p:ext uri="{BB962C8B-B14F-4D97-AF65-F5344CB8AC3E}">
        <p14:creationId xmlns:p14="http://schemas.microsoft.com/office/powerpoint/2010/main" val="386341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FEF017-2801-4691-9A39-9ADCCA658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12" y="0"/>
            <a:ext cx="2789040" cy="3221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98463-6A93-499F-82C4-0568E89A1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1" y="3403872"/>
            <a:ext cx="8452229" cy="2640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0A423-49F4-40B3-9C3A-4B859445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Popularita jazyku 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E1EE6-E647-412D-8E29-0C0E5773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3A66D-76CB-4B3A-9598-213C60D1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7C7FA8-DE1C-45DB-BDDE-93B5A92C3935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378607" cy="20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b="0" kern="0" dirty="0"/>
              <a:t>Z</a:t>
            </a:r>
            <a:r>
              <a:rPr lang="en-US" sz="2400" b="0" kern="0" dirty="0"/>
              <a:t>ji</a:t>
            </a:r>
            <a:r>
              <a:rPr lang="cs-CZ" sz="2400" b="0" kern="0" dirty="0" err="1"/>
              <a:t>šťovat</a:t>
            </a:r>
            <a:r>
              <a:rPr lang="cs-CZ" sz="2400" b="0" kern="0" dirty="0"/>
              <a:t> popularitu jazyků není snadné</a:t>
            </a:r>
          </a:p>
          <a:p>
            <a:pPr lvl="1"/>
            <a:r>
              <a:rPr lang="cs-CZ" sz="2000" b="0" kern="0" dirty="0"/>
              <a:t>Množství řádek kódu? Počet vývojářů? Počet systémů v daném jazyce? Absolutně nebo přírůstek za čas? </a:t>
            </a:r>
          </a:p>
          <a:p>
            <a:r>
              <a:rPr lang="en-US" sz="2400" b="0" dirty="0"/>
              <a:t>PYPL </a:t>
            </a:r>
            <a:r>
              <a:rPr lang="en-US" sz="2400" b="0" dirty="0" err="1"/>
              <a:t>PopularitY</a:t>
            </a:r>
            <a:r>
              <a:rPr lang="en-US" sz="2400" b="0" dirty="0"/>
              <a:t> of Programming Language Index</a:t>
            </a:r>
            <a:endParaRPr lang="cs-CZ" sz="2400" b="0" kern="0" dirty="0"/>
          </a:p>
          <a:p>
            <a:pPr lvl="1"/>
            <a:r>
              <a:rPr lang="cs-CZ" sz="2000" b="0" kern="0" dirty="0"/>
              <a:t>Podíl vyhledávání </a:t>
            </a:r>
            <a:r>
              <a:rPr lang="en-US" sz="2000" b="0" kern="0" dirty="0"/>
              <a:t>‘</a:t>
            </a:r>
            <a:r>
              <a:rPr lang="cs-CZ" sz="2000" b="0" i="1" kern="0" dirty="0"/>
              <a:t>X </a:t>
            </a:r>
            <a:r>
              <a:rPr lang="cs-CZ" sz="2000" b="0" i="1" kern="0" dirty="0" err="1"/>
              <a:t>tutorial</a:t>
            </a:r>
            <a:r>
              <a:rPr lang="en-US" sz="2000" b="0" kern="0" dirty="0"/>
              <a:t>’</a:t>
            </a:r>
            <a:r>
              <a:rPr lang="cs-CZ" sz="2000" b="0" kern="0" dirty="0"/>
              <a:t> dle Google </a:t>
            </a:r>
            <a:r>
              <a:rPr lang="cs-CZ" sz="2000" b="0" kern="0" dirty="0" err="1"/>
              <a:t>Trends</a:t>
            </a:r>
            <a:endParaRPr lang="cs-CZ" sz="2000" b="0" kern="0" dirty="0"/>
          </a:p>
          <a:p>
            <a:pPr lvl="1"/>
            <a:endParaRPr lang="cs-CZ" sz="2000" b="0" kern="0" dirty="0"/>
          </a:p>
          <a:p>
            <a:pPr lvl="1"/>
            <a:endParaRPr lang="en-US" sz="2000" b="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51027-793F-4D9B-95FB-943F67044A47}"/>
              </a:ext>
            </a:extLst>
          </p:cNvPr>
          <p:cNvSpPr txBox="1"/>
          <p:nvPr/>
        </p:nvSpPr>
        <p:spPr>
          <a:xfrm>
            <a:off x="5661573" y="6044217"/>
            <a:ext cx="3300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hlinkClick r:id="rId5"/>
              </a:rPr>
              <a:t>https://pypl.github.io/PYPL.html</a:t>
            </a:r>
            <a:endParaRPr lang="cs-CZ" sz="1600" i="1" dirty="0"/>
          </a:p>
          <a:p>
            <a:endParaRPr lang="cs-CZ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2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C45D-2719-4BDF-8B65-F7ADE836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57F34-5837-4227-BD80-54E8FE25C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https://benchmarksgame-team.pages.debian.net/benchmarksgame/which-programs-are-fastest.html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66289-737C-44BC-9AA8-AC95DFB1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53959-CFA3-4BD5-904B-87792385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3D5525DB-263A-4730-BDC5-1BD4C011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6" y="274638"/>
            <a:ext cx="8790967" cy="43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0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3D0A-9C09-450F-B15C-89A0430A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Benchmarks</a:t>
            </a:r>
            <a:r>
              <a:rPr lang="cs-CZ" dirty="0"/>
              <a:t> game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5531-F2BA-407B-9AA5-0EA77159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Srovnávat rychlost jazyků není snadné</a:t>
            </a:r>
          </a:p>
          <a:p>
            <a:pPr lvl="1"/>
            <a:r>
              <a:rPr lang="cs-CZ" dirty="0"/>
              <a:t>Konkrétní úloha, cílový hardware (CPU jádra, </a:t>
            </a:r>
            <a:r>
              <a:rPr lang="cs-CZ" dirty="0" err="1"/>
              <a:t>cache</a:t>
            </a:r>
            <a:r>
              <a:rPr lang="cs-CZ" dirty="0"/>
              <a:t>…) </a:t>
            </a:r>
          </a:p>
          <a:p>
            <a:r>
              <a:rPr lang="cs-CZ" dirty="0"/>
              <a:t>Idea testování</a:t>
            </a:r>
          </a:p>
          <a:p>
            <a:pPr lvl="1"/>
            <a:r>
              <a:rPr lang="cs-CZ" dirty="0"/>
              <a:t>Několik různých, jasně zadaných úkolů</a:t>
            </a:r>
          </a:p>
          <a:p>
            <a:pPr lvl="1"/>
            <a:r>
              <a:rPr lang="cs-CZ" dirty="0"/>
              <a:t>Spouštěno na jednotné hardware</a:t>
            </a:r>
          </a:p>
          <a:p>
            <a:pPr lvl="1"/>
            <a:r>
              <a:rPr lang="cs-CZ" dirty="0"/>
              <a:t>Programátoři píší svoje co řešení, to nejrychlejší se počítá</a:t>
            </a:r>
          </a:p>
          <a:p>
            <a:r>
              <a:rPr lang="cs-CZ" dirty="0"/>
              <a:t>Pozor na vyhodnocení</a:t>
            </a:r>
            <a:r>
              <a:rPr lang="en-US" dirty="0"/>
              <a:t>!</a:t>
            </a:r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FFBAD-70F7-4293-9DCD-7DC201BA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14D35-3DC8-4E91-A246-A78C6BB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61689-9852-4063-B860-6619686A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46" y="5082092"/>
            <a:ext cx="6683319" cy="150127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4573-8A78-4304-9CBB-16A2B968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výsledky přes různé programy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F6B37-B487-4EEC-82D0-7BEBD19A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07BF3-A1C9-42DD-AD90-E1AC229C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Content Placeholder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E59B9A5-BE59-4139-9374-8E359B6FD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" y="1227219"/>
            <a:ext cx="9052217" cy="5332251"/>
          </a:xfrm>
        </p:spPr>
      </p:pic>
    </p:spTree>
    <p:extLst>
      <p:ext uri="{BB962C8B-B14F-4D97-AF65-F5344CB8AC3E}">
        <p14:creationId xmlns:p14="http://schemas.microsoft.com/office/powerpoint/2010/main" val="394643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9A1D88-44DB-4C53-B8EB-A7D96FDD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69" y="1216321"/>
            <a:ext cx="4818469" cy="5192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83055-8828-4C86-B188-7BDD3E8F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8" y="5499192"/>
            <a:ext cx="8534400" cy="81069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886" y="777241"/>
            <a:ext cx="8202613" cy="357212"/>
          </a:xfrm>
        </p:spPr>
        <p:txBody>
          <a:bodyPr/>
          <a:lstStyle/>
          <a:p>
            <a:pPr eaLnBrk="1" hangingPunct="1"/>
            <a:r>
              <a:rPr lang="cs-CZ" altLang="en-US" dirty="0"/>
              <a:t>Srovnání rychlostí</a:t>
            </a:r>
            <a:r>
              <a:rPr lang="en-US" altLang="en-US" dirty="0"/>
              <a:t> – </a:t>
            </a:r>
            <a:r>
              <a:rPr lang="en-US" altLang="en-US" dirty="0" err="1"/>
              <a:t>pr</a:t>
            </a:r>
            <a:r>
              <a:rPr lang="cs-CZ" altLang="en-US" dirty="0"/>
              <a:t>á</a:t>
            </a:r>
            <a:r>
              <a:rPr lang="en-US" altLang="en-US" dirty="0" err="1"/>
              <a:t>ce</a:t>
            </a:r>
            <a:r>
              <a:rPr lang="en-US" altLang="en-US" dirty="0"/>
              <a:t> s </a:t>
            </a:r>
            <a:r>
              <a:rPr lang="en-US" altLang="en-US" dirty="0" err="1"/>
              <a:t>poli</a:t>
            </a:r>
            <a:br>
              <a:rPr lang="cs-CZ" altLang="en-US" dirty="0"/>
            </a:br>
            <a:r>
              <a:rPr lang="cs-CZ" altLang="en-US" sz="1400" dirty="0">
                <a:hlinkClick r:id="rId5"/>
              </a:rPr>
              <a:t>https://benchmarksgame-team.pages.debian.net/benchmarksgame/performance/revcomp.html</a:t>
            </a:r>
            <a:br>
              <a:rPr lang="cs-CZ" altLang="en-US" sz="1400" dirty="0"/>
            </a:br>
            <a:endParaRPr lang="en-US" altLang="en-US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DF11DD-6398-4F59-8001-7D34811F6182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8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917944" y="5698538"/>
            <a:ext cx="1882775" cy="397461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76020E5E-E39B-4A1C-A608-4AA1E7E24E48}"/>
              </a:ext>
            </a:extLst>
          </p:cNvPr>
          <p:cNvSpPr>
            <a:spLocks/>
          </p:cNvSpPr>
          <p:nvPr/>
        </p:nvSpPr>
        <p:spPr bwMode="auto">
          <a:xfrm>
            <a:off x="6164859" y="3973570"/>
            <a:ext cx="2362200" cy="1147528"/>
          </a:xfrm>
          <a:prstGeom prst="borderCallout2">
            <a:avLst>
              <a:gd name="adj1" fmla="val 112329"/>
              <a:gd name="adj2" fmla="val 78924"/>
              <a:gd name="adj3" fmla="val 112330"/>
              <a:gd name="adj4" fmla="val 79557"/>
              <a:gd name="adj5" fmla="val 146170"/>
              <a:gd name="adj6" fmla="val 82152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C program </a:t>
            </a:r>
            <a:r>
              <a:rPr lang="cs-CZ" altLang="en-US" sz="1600" dirty="0"/>
              <a:t>(tento konkrétní) není optimalizovaný pro více jader</a:t>
            </a:r>
            <a:endParaRPr lang="en-US" altLang="en-US" sz="16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2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1F0E29-4490-4937-A324-D9C1E5F8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" y="246062"/>
            <a:ext cx="9103241" cy="6162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58BCB-B0C9-477E-B5B5-6971B606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FE3-A3AB-4EA9-861D-00BB46A5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Principy nízkoúrovňového programování </a:t>
            </a:r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EFABE9-B557-49C2-905D-B891B9401686}"/>
              </a:ext>
            </a:extLst>
          </p:cNvPr>
          <p:cNvSpPr txBox="1">
            <a:spLocks/>
          </p:cNvSpPr>
          <p:nvPr/>
        </p:nvSpPr>
        <p:spPr bwMode="auto">
          <a:xfrm>
            <a:off x="2133600" y="3724770"/>
            <a:ext cx="6781800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000" cap="none" dirty="0">
                <a:solidFill>
                  <a:schemeClr val="bg1"/>
                </a:solidFill>
              </a:rPr>
              <a:t>Pokud budete mít během poslechu přednášky dotaz, tak jej vložte na slido.com (</a:t>
            </a:r>
            <a:r>
              <a:rPr lang="en-US" sz="3000" cap="none" dirty="0">
                <a:solidFill>
                  <a:schemeClr val="bg1"/>
                </a:solidFill>
              </a:rPr>
              <a:t>#pb071_202</a:t>
            </a:r>
            <a:r>
              <a:rPr lang="cs-CZ" sz="3000" cap="none" dirty="0">
                <a:solidFill>
                  <a:schemeClr val="bg1"/>
                </a:solidFill>
              </a:rPr>
              <a:t>4)</a:t>
            </a:r>
            <a:endParaRPr lang="en-US" sz="3000" cap="none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000" cap="none" dirty="0">
                <a:solidFill>
                  <a:schemeClr val="bg1"/>
                </a:solidFill>
              </a:rPr>
              <a:t>Společně projedeme dotazy každé pondělí během přednášky Q</a:t>
            </a:r>
            <a:r>
              <a:rPr lang="en-US" sz="3000" cap="none" dirty="0">
                <a:solidFill>
                  <a:schemeClr val="bg1"/>
                </a:solidFill>
              </a:rPr>
              <a:t>&amp;A</a:t>
            </a:r>
          </a:p>
          <a:p>
            <a:r>
              <a:rPr lang="en-US" sz="3000" cap="none" dirty="0">
                <a:solidFill>
                  <a:schemeClr val="bg1"/>
                </a:solidFill>
              </a:rPr>
              <a:t> </a:t>
            </a:r>
            <a:endParaRPr lang="cs-CZ" sz="3000" cap="none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5FABC-5694-4C13-9ABB-33E1037E8BC5}"/>
              </a:ext>
            </a:extLst>
          </p:cNvPr>
          <p:cNvSpPr/>
          <p:nvPr/>
        </p:nvSpPr>
        <p:spPr>
          <a:xfrm>
            <a:off x="19714" y="5805550"/>
            <a:ext cx="141702" cy="14961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B505C-F34B-5EAF-6AEF-289CFDF94540}"/>
              </a:ext>
            </a:extLst>
          </p:cNvPr>
          <p:cNvSpPr txBox="1"/>
          <p:nvPr/>
        </p:nvSpPr>
        <p:spPr>
          <a:xfrm>
            <a:off x="174668" y="4648200"/>
            <a:ext cx="1750046" cy="400110"/>
          </a:xfrm>
          <a:prstGeom prst="rect">
            <a:avLst/>
          </a:prstGeom>
          <a:solidFill>
            <a:srgbClr val="2E5CB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#pb071_202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9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Srovnání rychlostí</a:t>
            </a:r>
            <a:r>
              <a:rPr lang="en-US" altLang="en-US" dirty="0"/>
              <a:t> – </a:t>
            </a:r>
            <a:r>
              <a:rPr lang="en-US" altLang="en-US" dirty="0" err="1"/>
              <a:t>pr</a:t>
            </a:r>
            <a:r>
              <a:rPr lang="cs-CZ" altLang="en-US" dirty="0"/>
              <a:t>á</a:t>
            </a:r>
            <a:r>
              <a:rPr lang="en-US" altLang="en-US" dirty="0" err="1"/>
              <a:t>ce</a:t>
            </a:r>
            <a:r>
              <a:rPr lang="en-US" altLang="en-US" dirty="0"/>
              <a:t> s </a:t>
            </a:r>
            <a:r>
              <a:rPr lang="en-US" altLang="en-US" dirty="0" err="1"/>
              <a:t>poli</a:t>
            </a:r>
            <a:endParaRPr lang="en-US" altLang="en-US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DF11DD-6398-4F59-8001-7D34811F6182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800"/>
          </a:p>
        </p:txBody>
      </p:sp>
      <p:pic>
        <p:nvPicPr>
          <p:cNvPr id="20485" name="Picture 3" descr="benchmark_reverseCom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>
            <a:fillRect/>
          </a:stretch>
        </p:blipFill>
        <p:spPr bwMode="auto">
          <a:xfrm>
            <a:off x="250825" y="1125538"/>
            <a:ext cx="84978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28600" y="2971800"/>
            <a:ext cx="5976938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50825" y="4292600"/>
            <a:ext cx="5976938" cy="28733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50825" y="4581525"/>
            <a:ext cx="5976938" cy="287338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Srovnání rychlostí</a:t>
            </a:r>
            <a:r>
              <a:rPr lang="en-US" altLang="en-US"/>
              <a:t> – </a:t>
            </a:r>
            <a:r>
              <a:rPr lang="cs-CZ" altLang="en-US"/>
              <a:t>matematické operace</a:t>
            </a: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C43DF6-118B-4A7D-86D0-19C86AFDB788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800"/>
          </a:p>
        </p:txBody>
      </p:sp>
      <p:pic>
        <p:nvPicPr>
          <p:cNvPr id="21510" name="Picture 4" descr="benchmark_spect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>
            <a:fillRect/>
          </a:stretch>
        </p:blipFill>
        <p:spPr bwMode="auto">
          <a:xfrm>
            <a:off x="179388" y="1052513"/>
            <a:ext cx="8785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04800" y="2133600"/>
            <a:ext cx="5976938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323850" y="3500438"/>
            <a:ext cx="5976938" cy="28733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11150" y="4548188"/>
            <a:ext cx="5976938" cy="287337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Vhodnost použití jazyka C</a:t>
            </a:r>
            <a:endParaRPr lang="en-US" alt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Vhodné využití pro:</a:t>
            </a:r>
            <a:endParaRPr lang="en-US" altLang="en-US" dirty="0"/>
          </a:p>
          <a:p>
            <a:pPr lvl="1" eaLnBrk="1" hangingPunct="1"/>
            <a:r>
              <a:rPr lang="cs-CZ" altLang="en-US" dirty="0"/>
              <a:t>rychlé vědecké výpočty</a:t>
            </a:r>
          </a:p>
          <a:p>
            <a:pPr lvl="1" eaLnBrk="1" hangingPunct="1"/>
            <a:r>
              <a:rPr lang="en-US" altLang="en-US" dirty="0" err="1"/>
              <a:t>systémové</a:t>
            </a:r>
            <a:r>
              <a:rPr lang="en-US" altLang="en-US" dirty="0"/>
              <a:t> </a:t>
            </a:r>
            <a:r>
              <a:rPr lang="en-US" altLang="en-US" dirty="0" err="1"/>
              <a:t>aplikace</a:t>
            </a:r>
            <a:endParaRPr lang="en-US" altLang="en-US" dirty="0"/>
          </a:p>
          <a:p>
            <a:pPr lvl="1" eaLnBrk="1" hangingPunct="1"/>
            <a:r>
              <a:rPr lang="cs-CZ" altLang="en-US" dirty="0"/>
              <a:t>programování hardwarových a </a:t>
            </a:r>
            <a:r>
              <a:rPr lang="cs-CZ" altLang="en-US" dirty="0" err="1"/>
              <a:t>embedded</a:t>
            </a:r>
            <a:r>
              <a:rPr lang="cs-CZ" altLang="en-US" dirty="0"/>
              <a:t> zařízení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rychlá</a:t>
            </a:r>
            <a:r>
              <a:rPr lang="en-US" altLang="en-US" dirty="0"/>
              <a:t> </a:t>
            </a:r>
            <a:r>
              <a:rPr lang="en-US" altLang="en-US" dirty="0" err="1"/>
              <a:t>grafika</a:t>
            </a:r>
            <a:r>
              <a:rPr lang="cs-CZ" altLang="en-US" dirty="0"/>
              <a:t> (hry), </a:t>
            </a:r>
            <a:r>
              <a:rPr lang="en-US" altLang="en-US" dirty="0" err="1">
                <a:solidFill>
                  <a:schemeClr val="accent2"/>
                </a:solidFill>
              </a:rPr>
              <a:t>rychlost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obecně</a:t>
            </a:r>
            <a:endParaRPr lang="cs-CZ" alt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en-US" dirty="0"/>
              <a:t>Nevhodné pro</a:t>
            </a:r>
          </a:p>
          <a:p>
            <a:pPr lvl="1" eaLnBrk="1" hangingPunct="1"/>
            <a:r>
              <a:rPr lang="cs-CZ" altLang="en-US" dirty="0"/>
              <a:t>webové aplikace (PHP, </a:t>
            </a:r>
            <a:r>
              <a:rPr lang="cs-CZ" altLang="en-US" dirty="0" err="1"/>
              <a:t>JavaScript</a:t>
            </a:r>
            <a:r>
              <a:rPr lang="cs-CZ" altLang="en-US" dirty="0"/>
              <a:t>…)</a:t>
            </a:r>
          </a:p>
          <a:p>
            <a:pPr lvl="1" eaLnBrk="1" hangingPunct="1"/>
            <a:r>
              <a:rPr lang="cs-CZ" altLang="en-US" dirty="0"/>
              <a:t>rychlé prototypy (ale nutno znát dobře jiný jazyk)</a:t>
            </a:r>
          </a:p>
          <a:p>
            <a:pPr lvl="1" eaLnBrk="1" hangingPunct="1"/>
            <a:r>
              <a:rPr lang="cs-CZ" altLang="en-US" dirty="0"/>
              <a:t>větší projekty vyžadující objektově orientovaný návrh (C</a:t>
            </a:r>
            <a:r>
              <a:rPr lang="en-US" altLang="en-US" dirty="0"/>
              <a:t>++, Java…</a:t>
            </a:r>
            <a:r>
              <a:rPr lang="cs-CZ" altLang="en-US" dirty="0"/>
              <a:t>)</a:t>
            </a:r>
            <a:endParaRPr lang="en-US" altLang="en-US" dirty="0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5CF2B6-D3DD-41DC-9641-81CC4F9173C5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70DA62-7047-43A4-85A4-5880A0FA8E86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800"/>
          </a:p>
        </p:txBody>
      </p:sp>
      <p:pic>
        <p:nvPicPr>
          <p:cNvPr id="23558" name="Picture 5" descr="NASA-counting-down-to-nail-biting-Mars-plunge-1I20N7HO-x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29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2" name="Picture 4" descr="500minCO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4800"/>
            <a:ext cx="63722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894" name="Picture 6" descr="450px-Blue_question_m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152400" y="2743200"/>
            <a:ext cx="6584950" cy="6667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hlinkClick r:id="rId6"/>
              </a:rPr>
              <a:t>http://programmers.stackexchange.com/questions/159637/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what-is-the-mars-curiosity-rovers-software-built-in</a:t>
            </a:r>
          </a:p>
        </p:txBody>
      </p:sp>
      <p:pic>
        <p:nvPicPr>
          <p:cNvPr id="421896" name="Picture 8" descr="curiosity_co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65532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8FF47D-97CA-4DAA-AF50-1D039BB541BD}"/>
                  </a:ext>
                </a:extLst>
              </p14:cNvPr>
              <p14:cNvContentPartPr/>
              <p14:nvPr/>
            </p14:nvContentPartPr>
            <p14:xfrm>
              <a:off x="1334520" y="3571200"/>
              <a:ext cx="1132560" cy="24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8FF47D-97CA-4DAA-AF50-1D039BB541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5160" y="3561840"/>
                <a:ext cx="1151280" cy="268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Normy</a:t>
            </a:r>
            <a:r>
              <a:rPr lang="en-US" altLang="en-US"/>
              <a:t>, </a:t>
            </a:r>
            <a:r>
              <a:rPr lang="cs-CZ" altLang="en-US"/>
              <a:t>standardy</a:t>
            </a:r>
            <a:r>
              <a:rPr lang="en-US" altLang="en-US"/>
              <a:t> a </a:t>
            </a:r>
            <a:r>
              <a:rPr lang="cs-CZ" altLang="en-US"/>
              <a:t>rozšíření</a:t>
            </a:r>
            <a:endParaRPr lang="en-US" alt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295400"/>
            <a:ext cx="8980487" cy="482441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Kniha </a:t>
            </a:r>
            <a:r>
              <a:rPr lang="en-US" sz="2400" dirty="0"/>
              <a:t>The C Programming Language (</a:t>
            </a:r>
            <a:r>
              <a:rPr lang="en-US" sz="2400" dirty="0">
                <a:solidFill>
                  <a:schemeClr val="accent2"/>
                </a:solidFill>
              </a:rPr>
              <a:t>1978</a:t>
            </a:r>
            <a:r>
              <a:rPr lang="en-US" sz="2400" dirty="0"/>
              <a:t>)</a:t>
            </a:r>
            <a:endParaRPr lang="cs-CZ" sz="2400" dirty="0"/>
          </a:p>
          <a:p>
            <a:pPr lvl="1" eaLnBrk="1" hangingPunct="1">
              <a:buFont typeface="Arial" charset="0"/>
              <a:buChar char="●"/>
              <a:defRPr/>
            </a:pPr>
            <a:r>
              <a:rPr lang="cs-CZ" sz="2000" dirty="0"/>
              <a:t>neformální norma </a:t>
            </a:r>
            <a:r>
              <a:rPr lang="en-US" sz="2000" dirty="0"/>
              <a:t> </a:t>
            </a:r>
            <a:endParaRPr lang="cs-CZ" sz="2000" dirty="0"/>
          </a:p>
          <a:p>
            <a:pPr eaLnBrk="1" hangingPunct="1">
              <a:defRPr/>
            </a:pPr>
            <a:r>
              <a:rPr lang="en-US" sz="2400" dirty="0"/>
              <a:t>ANSI X3.159-</a:t>
            </a:r>
            <a:r>
              <a:rPr lang="en-US" sz="2400" dirty="0">
                <a:solidFill>
                  <a:schemeClr val="accent2"/>
                </a:solidFill>
              </a:rPr>
              <a:t>1989</a:t>
            </a:r>
            <a:r>
              <a:rPr lang="en-US" sz="2400" dirty="0"/>
              <a:t> </a:t>
            </a:r>
            <a:r>
              <a:rPr lang="cs-CZ" sz="2400" dirty="0"/>
              <a:t> (ANSI C, Standard C, </a:t>
            </a:r>
            <a:r>
              <a:rPr lang="en-US" sz="2400" dirty="0"/>
              <a:t>C89</a:t>
            </a:r>
            <a:r>
              <a:rPr lang="cs-CZ" sz="2400" dirty="0"/>
              <a:t>)</a:t>
            </a:r>
          </a:p>
          <a:p>
            <a:pPr eaLnBrk="1" hangingPunct="1">
              <a:defRPr/>
            </a:pPr>
            <a:r>
              <a:rPr lang="en-US" sz="2400" dirty="0"/>
              <a:t>ISO/IEC 9899:</a:t>
            </a:r>
            <a:r>
              <a:rPr lang="en-US" sz="2400" dirty="0">
                <a:solidFill>
                  <a:schemeClr val="accent2"/>
                </a:solidFill>
              </a:rPr>
              <a:t>1990</a:t>
            </a:r>
            <a:r>
              <a:rPr lang="en-US" sz="2400" dirty="0"/>
              <a:t> (</a:t>
            </a:r>
            <a:r>
              <a:rPr lang="cs-CZ" sz="2400" dirty="0"/>
              <a:t>jen převzaté ANSI C</a:t>
            </a:r>
            <a:r>
              <a:rPr lang="en-US" sz="2400" dirty="0"/>
              <a:t>, C90)</a:t>
            </a:r>
            <a:endParaRPr lang="cs-CZ" sz="2400" dirty="0"/>
          </a:p>
          <a:p>
            <a:pPr eaLnBrk="1" hangingPunct="1">
              <a:defRPr/>
            </a:pPr>
            <a:r>
              <a:rPr lang="en-US" sz="2400" dirty="0"/>
              <a:t>ISO/IEC 9899:</a:t>
            </a:r>
            <a:r>
              <a:rPr lang="en-US" sz="2400" dirty="0">
                <a:solidFill>
                  <a:schemeClr val="accent2"/>
                </a:solidFill>
              </a:rPr>
              <a:t>1999</a:t>
            </a:r>
            <a:r>
              <a:rPr lang="en-US" sz="2400" dirty="0"/>
              <a:t> </a:t>
            </a:r>
            <a:r>
              <a:rPr lang="cs-CZ" sz="2400" dirty="0"/>
              <a:t>(C99)</a:t>
            </a:r>
          </a:p>
          <a:p>
            <a:pPr lvl="1" eaLnBrk="1" hangingPunct="1">
              <a:buFont typeface="Arial" charset="0"/>
              <a:buChar char="●"/>
              <a:defRPr/>
            </a:pPr>
            <a:r>
              <a:rPr lang="cs-CZ" sz="2000" dirty="0"/>
              <a:t>gcc </a:t>
            </a:r>
            <a:r>
              <a:rPr lang="en-US" sz="2000" dirty="0"/>
              <a:t>-</a:t>
            </a:r>
            <a:r>
              <a:rPr lang="cs-CZ" sz="2000" dirty="0"/>
              <a:t>std</a:t>
            </a:r>
            <a:r>
              <a:rPr lang="en-US" sz="2000" dirty="0"/>
              <a:t>=c</a:t>
            </a:r>
            <a:r>
              <a:rPr lang="cs-CZ" sz="2000" dirty="0"/>
              <a:t>99</a:t>
            </a:r>
          </a:p>
          <a:p>
            <a:pPr lvl="1" eaLnBrk="1" hangingPunct="1">
              <a:buFont typeface="Arial" charset="0"/>
              <a:buChar char="●"/>
              <a:defRPr/>
            </a:pPr>
            <a:r>
              <a:rPr lang="cs-CZ" sz="2000" dirty="0"/>
              <a:t>(budeme využívat při psaní a domácích úlohách)</a:t>
            </a:r>
          </a:p>
          <a:p>
            <a:pPr eaLnBrk="1" hangingPunct="1">
              <a:defRPr/>
            </a:pPr>
            <a:r>
              <a:rPr lang="en-GB" sz="2400" dirty="0"/>
              <a:t>ISO/IEC 9899: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2011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400" dirty="0"/>
              <a:t>(C11, defacto nejnovější)</a:t>
            </a:r>
          </a:p>
          <a:p>
            <a:pPr lvl="1" eaLnBrk="1" hangingPunct="1">
              <a:buFont typeface="Arial" charset="0"/>
              <a:buChar char="●"/>
              <a:defRPr/>
            </a:pPr>
            <a:r>
              <a:rPr lang="cs-CZ" sz="2000" dirty="0"/>
              <a:t>probereme některá rozšíření (vlákna, synchronizace…)</a:t>
            </a:r>
          </a:p>
          <a:p>
            <a:pPr lvl="1" eaLnBrk="1" hangingPunct="1">
              <a:buFont typeface="Arial" charset="0"/>
              <a:buChar char="●"/>
              <a:defRPr/>
            </a:pPr>
            <a:r>
              <a:rPr lang="en-GB" sz="2000" dirty="0"/>
              <a:t>ISO/IEC 9899: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201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cs-CZ" sz="2000" dirty="0"/>
              <a:t>jen opravy </a:t>
            </a:r>
          </a:p>
          <a:p>
            <a:pPr lvl="1" eaLnBrk="1" hangingPunct="1">
              <a:buFont typeface="Arial" charset="0"/>
              <a:buChar char="●"/>
              <a:defRPr/>
            </a:pPr>
            <a:r>
              <a:rPr lang="cs-CZ" sz="2000" dirty="0">
                <a:hlinkClick r:id="rId3"/>
              </a:rPr>
              <a:t>http://en.wikipedia.org/wiki/C11_(</a:t>
            </a:r>
            <a:r>
              <a:rPr lang="cs-CZ" sz="2000" dirty="0" err="1">
                <a:hlinkClick r:id="rId3"/>
              </a:rPr>
              <a:t>C_standard_revision</a:t>
            </a:r>
            <a:r>
              <a:rPr lang="cs-CZ" sz="2000" dirty="0">
                <a:hlinkClick r:id="rId3"/>
              </a:rPr>
              <a:t>)</a:t>
            </a:r>
            <a:endParaRPr lang="cs-CZ" sz="2000" dirty="0"/>
          </a:p>
          <a:p>
            <a:pPr eaLnBrk="1" hangingPunct="1">
              <a:buFont typeface="Arial" charset="0"/>
              <a:buChar char="●"/>
              <a:defRPr/>
            </a:pPr>
            <a:r>
              <a:rPr lang="cs-CZ" sz="2400" i="1" dirty="0"/>
              <a:t>(Finalizován standard C2</a:t>
            </a:r>
            <a:r>
              <a:rPr lang="en-US" sz="2400" i="1" dirty="0"/>
              <a:t>3</a:t>
            </a:r>
            <a:r>
              <a:rPr lang="cs-CZ" sz="2400" i="1" dirty="0"/>
              <a:t> – plánovaná publikace 2024)</a:t>
            </a:r>
            <a:endParaRPr lang="en-US" sz="2400" i="1" dirty="0"/>
          </a:p>
          <a:p>
            <a:pPr lvl="1" eaLnBrk="1" hangingPunct="1">
              <a:buFont typeface="Arial" charset="0"/>
              <a:buChar char="●"/>
              <a:defRPr/>
            </a:pPr>
            <a:r>
              <a:rPr lang="cs-CZ" sz="2000" dirty="0">
                <a:hlinkClick r:id="rId4"/>
              </a:rPr>
              <a:t>https://en.wikipedia.org/wiki/C23_(</a:t>
            </a:r>
            <a:r>
              <a:rPr lang="cs-CZ" sz="2000" dirty="0" err="1">
                <a:hlinkClick r:id="rId4"/>
              </a:rPr>
              <a:t>C_standard_revision</a:t>
            </a:r>
            <a:r>
              <a:rPr lang="cs-CZ" sz="2000" dirty="0">
                <a:hlinkClick r:id="rId4"/>
              </a:rPr>
              <a:t>)</a:t>
            </a:r>
            <a:endParaRPr lang="cs-CZ" sz="2000" dirty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Nestandardizovaná rozšíření</a:t>
            </a:r>
            <a:endParaRPr lang="en-US" alt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Nestandardizované rozšíření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užitečné prvky jazyka dosud neobsažené v normě (např. </a:t>
            </a:r>
            <a:r>
              <a:rPr lang="en-US" altLang="en-US" sz="2000" dirty="0"/>
              <a:t>gnu99</a:t>
            </a:r>
            <a:r>
              <a:rPr lang="cs-CZ" alt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specificky označeny a dokumentovány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Problém: využívání vede k omezení přenositelnosti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pro jinou platformu nelze překompilovat bez změny kódu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omezuje dostupnost programu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zvyšuje cenu přechodu na jinou platformu (</a:t>
            </a:r>
            <a:r>
              <a:rPr lang="cs-CZ" altLang="en-US" sz="2000" dirty="0" err="1"/>
              <a:t>customer</a:t>
            </a:r>
            <a:r>
              <a:rPr lang="cs-CZ" altLang="en-US" sz="2000" dirty="0"/>
              <a:t> </a:t>
            </a:r>
            <a:r>
              <a:rPr lang="cs-CZ" altLang="en-US" sz="2000" dirty="0" err="1"/>
              <a:t>lock</a:t>
            </a:r>
            <a:r>
              <a:rPr lang="cs-CZ" altLang="en-US" sz="2000" dirty="0"/>
              <a:t>-in)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Proč psát programu v souladu s normou?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lze přímo kompilovat pro jiné platformy - svoboda volby platformy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svoboda volby kompilátoru, a odolnost vůči jeho změnám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větší potenciální využití kódu (i jiné projekty</a:t>
            </a:r>
            <a:r>
              <a:rPr lang="en-US" altLang="en-US" sz="2000" dirty="0"/>
              <a:t>/</a:t>
            </a:r>
            <a:r>
              <a:rPr lang="cs-CZ" altLang="en-US" sz="2000" dirty="0"/>
              <a:t>překladače)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norma může omezit problematické jazykové konstrukce (nižší chybovost) </a:t>
            </a:r>
            <a:endParaRPr lang="en-US" altLang="en-US" sz="2000" dirty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B28D65-E8A5-4D14-BB1E-8B188B898E50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Jazyk </a:t>
            </a:r>
            <a:r>
              <a:rPr lang="cs-CZ" altLang="en-US"/>
              <a:t>C a další</a:t>
            </a:r>
            <a:endParaRPr lang="en-US" alt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338137" y="1412875"/>
            <a:ext cx="862647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Jazyk C</a:t>
            </a:r>
            <a:r>
              <a:rPr lang="en-US" altLang="en-US" sz="2000" dirty="0"/>
              <a:t>, C++, Rust, Go…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překlad do strojového kódu</a:t>
            </a:r>
            <a:r>
              <a:rPr lang="en-US" altLang="en-US" sz="1800" dirty="0"/>
              <a:t> (Ahead Of Time)</a:t>
            </a:r>
            <a:endParaRPr lang="cs-CZ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překlad nutný zvlášť pro každou platformu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Další imperativní: Java, C</a:t>
            </a:r>
            <a:r>
              <a:rPr lang="en-US" altLang="en-US" sz="2000" dirty="0"/>
              <a:t>#</a:t>
            </a:r>
            <a:r>
              <a:rPr lang="cs-CZ" altLang="en-US" sz="2000" dirty="0"/>
              <a:t>...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překlad do mezi jazyku </a:t>
            </a:r>
            <a:r>
              <a:rPr lang="cs-CZ" altLang="en-US" sz="1800" dirty="0" err="1"/>
              <a:t>bytecode</a:t>
            </a:r>
            <a:r>
              <a:rPr lang="en-US" altLang="en-US" sz="1800" dirty="0"/>
              <a:t>/</a:t>
            </a:r>
            <a:r>
              <a:rPr lang="cs-CZ" altLang="en-US" sz="1800" dirty="0"/>
              <a:t>CIL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jedna </a:t>
            </a:r>
            <a:r>
              <a:rPr lang="cs-CZ" altLang="en-US" sz="1800" dirty="0" err="1"/>
              <a:t>binárka</a:t>
            </a:r>
            <a:r>
              <a:rPr lang="cs-CZ" altLang="en-US" sz="1800" dirty="0"/>
              <a:t> pro všechny platformy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(Java </a:t>
            </a:r>
            <a:r>
              <a:rPr lang="cs-CZ" altLang="en-US" sz="1800" dirty="0" err="1"/>
              <a:t>Virtual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Machine</a:t>
            </a:r>
            <a:r>
              <a:rPr lang="cs-CZ" altLang="en-US" sz="1800" dirty="0"/>
              <a:t>) </a:t>
            </a:r>
            <a:r>
              <a:rPr lang="en-US" altLang="en-US" sz="1800" dirty="0"/>
              <a:t>JVM</a:t>
            </a:r>
            <a:r>
              <a:rPr lang="cs-CZ" altLang="en-US" sz="1800" dirty="0"/>
              <a:t> </a:t>
            </a:r>
            <a:r>
              <a:rPr lang="en-US" altLang="en-US" sz="1800" dirty="0"/>
              <a:t> pro </a:t>
            </a:r>
            <a:r>
              <a:rPr lang="cs-CZ" altLang="en-US" sz="1800" dirty="0"/>
              <a:t>velké množství platforem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 err="1"/>
              <a:t>bytecode</a:t>
            </a:r>
            <a:r>
              <a:rPr lang="cs-CZ" altLang="en-US" sz="1800" dirty="0"/>
              <a:t> interpretovaný, ale JIT (Just-In-Time) kompilátor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Lze provést i AOT (snížená přenositelnost, ale menší paměťové nároky…)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Skriptovací imperativní: </a:t>
            </a:r>
            <a:r>
              <a:rPr lang="en-US" altLang="en-US" sz="2000" dirty="0"/>
              <a:t>Perl, Python…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typicky se interpretuje, </a:t>
            </a:r>
            <a:r>
              <a:rPr lang="cs-CZ" altLang="en-US" sz="1800" dirty="0" err="1"/>
              <a:t>platformově</a:t>
            </a:r>
            <a:r>
              <a:rPr lang="cs-CZ" altLang="en-US" sz="1800" dirty="0"/>
              <a:t> nezávislé (pokud je interpret)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 err="1"/>
              <a:t>Funcionální</a:t>
            </a:r>
            <a:r>
              <a:rPr lang="cs-CZ" altLang="en-US" sz="2000" dirty="0"/>
              <a:t>: </a:t>
            </a:r>
            <a:r>
              <a:rPr lang="cs-CZ" altLang="en-US" sz="2000" dirty="0" err="1"/>
              <a:t>Haskel</a:t>
            </a:r>
            <a:r>
              <a:rPr lang="cs-CZ" altLang="en-US" sz="2000" dirty="0"/>
              <a:t>, LISP…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jiné paradigma: matematický zápis odvození z počátečních hodnot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Logické programování: Prolog…</a:t>
            </a:r>
            <a:r>
              <a:rPr lang="cs-CZ" altLang="en-US" sz="1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jiné paradigma: JAK má výsledek vypadat, ne jak se k němu dostat</a:t>
            </a: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200" dirty="0"/>
              <a:t>Aktuální trend je slučování různých paradigmat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5753100" y="1738313"/>
            <a:ext cx="331311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CPU</a:t>
            </a:r>
            <a:endParaRPr lang="en-US" altLang="en-US" sz="1800"/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5753100" y="152400"/>
            <a:ext cx="865188" cy="1512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C</a:t>
            </a:r>
            <a:r>
              <a:rPr lang="en-US" altLang="en-US" sz="1800" dirty="0"/>
              <a:t>,</a:t>
            </a:r>
            <a:r>
              <a:rPr lang="cs-CZ" altLang="en-US" sz="1800" dirty="0"/>
              <a:t>C</a:t>
            </a:r>
            <a:r>
              <a:rPr lang="en-US" altLang="en-US" sz="1800" dirty="0"/>
              <a:t>++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Rust,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Go</a:t>
            </a: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6834188" y="946150"/>
            <a:ext cx="865187" cy="7191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JVM</a:t>
            </a: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6834188" y="152400"/>
            <a:ext cx="865187" cy="6477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Java</a:t>
            </a: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7986713" y="944563"/>
            <a:ext cx="1081087" cy="7191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interpret</a:t>
            </a:r>
          </a:p>
        </p:txBody>
      </p:sp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7986713" y="152400"/>
            <a:ext cx="1079500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Python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7410450" y="728663"/>
            <a:ext cx="215900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JIT</a:t>
            </a: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9633-D24C-457D-AE57-B11E39C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Jazyk</a:t>
            </a:r>
            <a:r>
              <a:rPr lang="en-US" dirty="0"/>
              <a:t> C je </a:t>
            </a:r>
            <a:r>
              <a:rPr lang="cs-CZ" dirty="0"/>
              <a:t>vysokoúrovňový</a:t>
            </a:r>
            <a:r>
              <a:rPr lang="en-US" dirty="0"/>
              <a:t>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58A7E-C5E3-40E8-8FBF-414F98F1A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 is a very nice high-level programming language with many of the modern programing constructs in it” </a:t>
            </a:r>
            <a:r>
              <a:rPr lang="cs-CZ" sz="2400" dirty="0">
                <a:hlinkClick r:id="rId4"/>
              </a:rPr>
              <a:t>https://youtu.be/tc4ROCJYbm0?t=1149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65778-1A74-4FBC-A614-284DD8E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0BA59-D42D-48BF-B6B1-9DAB515B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E55140-A3EB-4694-839E-DF7BE368F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2971800"/>
            <a:ext cx="3863975" cy="3166032"/>
          </a:xfrm>
          <a:prstGeom prst="rect">
            <a:avLst/>
          </a:prstGeom>
        </p:spPr>
      </p:pic>
      <p:pic>
        <p:nvPicPr>
          <p:cNvPr id="16" name="Online Media 15" title="AT&amp;T Archives: The UNIX Operating System">
            <a:hlinkClick r:id="" action="ppaction://media"/>
            <a:extLst>
              <a:ext uri="{FF2B5EF4-FFF2-40B4-BE49-F238E27FC236}">
                <a16:creationId xmlns:a16="http://schemas.microsoft.com/office/drawing/2014/main" id="{7F7523C9-A21A-4FC9-A6AD-2669177F284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766242" y="2883906"/>
            <a:ext cx="4742656" cy="3556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5438"/>
            <a:ext cx="7772400" cy="2540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Historie, normy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Oblasti použití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Začínáme s C</a:t>
            </a:r>
            <a:r>
              <a:rPr lang="cs-CZ" altLang="en-US">
                <a:solidFill>
                  <a:schemeClr val="bg2"/>
                </a:solidFill>
              </a:rPr>
              <a:t>  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Nástroje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Lehký průlet C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Hello World (na Aise)</a:t>
            </a:r>
            <a:r>
              <a:rPr lang="cs-CZ" altLang="en-US"/>
              <a:t> – Pokus 1</a:t>
            </a:r>
            <a:endParaRPr lang="en-US" altLang="en-US"/>
          </a:p>
        </p:txBody>
      </p:sp>
      <p:graphicFrame>
        <p:nvGraphicFramePr>
          <p:cNvPr id="3133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89188" y="4932363"/>
          <a:ext cx="675481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4" imgW="6755556" imgH="1892063" progId="">
                  <p:embed/>
                </p:oleObj>
              </mc:Choice>
              <mc:Fallback>
                <p:oleObj r:id="rId4" imgW="6755556" imgH="1892063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4932363"/>
                        <a:ext cx="6754812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3D4C9D-B07B-450C-85D1-7EB85A67CB0C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80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000" dirty="0"/>
              <a:t>P</a:t>
            </a:r>
            <a:r>
              <a:rPr lang="cs-CZ" altLang="en-US" sz="2000" dirty="0" err="1"/>
              <a:t>řipojíme</a:t>
            </a:r>
            <a:r>
              <a:rPr lang="cs-CZ" altLang="en-US" sz="2000" dirty="0"/>
              <a:t> se na </a:t>
            </a:r>
            <a:r>
              <a:rPr lang="cs-CZ" altLang="en-US" sz="2000" dirty="0" err="1"/>
              <a:t>Aisu</a:t>
            </a:r>
            <a:r>
              <a:rPr lang="cs-CZ" altLang="en-US" sz="2000" dirty="0"/>
              <a:t> (2x, pro </a:t>
            </a:r>
            <a:r>
              <a:rPr lang="cs-CZ" altLang="en-US" sz="2000" dirty="0" err="1"/>
              <a:t>edit</a:t>
            </a:r>
            <a:r>
              <a:rPr lang="cs-CZ" altLang="en-US" sz="2000" dirty="0"/>
              <a:t> </a:t>
            </a:r>
            <a:r>
              <a:rPr lang="en-US" altLang="en-US" sz="2000" dirty="0"/>
              <a:t>&amp; pro </a:t>
            </a:r>
            <a:r>
              <a:rPr lang="cs-CZ" altLang="en-US" sz="2000" dirty="0"/>
              <a:t>překlad)</a:t>
            </a:r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en-US" altLang="en-US" sz="1800" dirty="0"/>
              <a:t>Windows/</a:t>
            </a:r>
            <a:r>
              <a:rPr lang="cs-CZ" altLang="en-US" sz="1800" dirty="0"/>
              <a:t>Linux:  </a:t>
            </a:r>
            <a:r>
              <a:rPr lang="cs-CZ" altLang="en-US" sz="1800" dirty="0" err="1">
                <a:solidFill>
                  <a:schemeClr val="accent2"/>
                </a:solidFill>
              </a:rPr>
              <a:t>ssh</a:t>
            </a:r>
            <a:r>
              <a:rPr lang="cs-CZ" altLang="en-US" sz="1800" dirty="0">
                <a:solidFill>
                  <a:schemeClr val="accent2"/>
                </a:solidFill>
              </a:rPr>
              <a:t> </a:t>
            </a:r>
            <a:r>
              <a:rPr lang="cs-CZ" altLang="en-US" sz="1800" i="1" dirty="0" err="1">
                <a:solidFill>
                  <a:schemeClr val="accent2"/>
                </a:solidFill>
              </a:rPr>
              <a:t>váš_login</a:t>
            </a:r>
            <a:r>
              <a:rPr lang="en-US" altLang="en-US" sz="1800" dirty="0">
                <a:solidFill>
                  <a:schemeClr val="accent2"/>
                </a:solidFill>
              </a:rPr>
              <a:t>@aisa.fi.muni.cz</a:t>
            </a:r>
            <a:endParaRPr lang="cs-CZ" altLang="en-US" sz="1800" dirty="0">
              <a:solidFill>
                <a:schemeClr val="accent2"/>
              </a:solidFill>
            </a:endParaRPr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en-US" altLang="en-US" sz="1800" dirty="0"/>
              <a:t>(Windows: Putty</a:t>
            </a:r>
            <a:r>
              <a:rPr lang="cs-CZ" altLang="en-US" sz="1800" dirty="0"/>
              <a:t> </a:t>
            </a:r>
            <a:r>
              <a:rPr lang="cs-CZ" altLang="en-US" sz="1800" i="1" dirty="0" err="1"/>
              <a:t>váš_login</a:t>
            </a:r>
            <a:r>
              <a:rPr lang="en-US" altLang="en-US" sz="1800" dirty="0"/>
              <a:t>@aisa.fi.muni.cz)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000" dirty="0"/>
              <a:t>Vytvoříme soubor s příponou .c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hello.c</a:t>
            </a:r>
            <a:r>
              <a:rPr lang="en-US" altLang="en-US" sz="2000" dirty="0"/>
              <a:t>)</a:t>
            </a:r>
            <a:endParaRPr lang="cs-CZ" altLang="en-US" sz="2000" dirty="0"/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cs-CZ" altLang="en-US" sz="1800" dirty="0"/>
              <a:t>např. </a:t>
            </a:r>
            <a:r>
              <a:rPr lang="en-US" altLang="en-US" sz="1800" dirty="0" err="1">
                <a:solidFill>
                  <a:schemeClr val="accent2"/>
                </a:solidFill>
              </a:rPr>
              <a:t>pico</a:t>
            </a:r>
            <a:r>
              <a:rPr lang="cs-CZ" altLang="en-US" sz="1800" dirty="0">
                <a:solidFill>
                  <a:schemeClr val="accent2"/>
                </a:solidFill>
              </a:rPr>
              <a:t> </a:t>
            </a:r>
            <a:r>
              <a:rPr lang="cs-CZ" altLang="en-US" sz="1800" dirty="0" err="1"/>
              <a:t>hello.c</a:t>
            </a:r>
            <a:endParaRPr lang="cs-CZ" altLang="en-US" sz="1800" dirty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000" dirty="0"/>
              <a:t>Vložíme funkci se speciálním jménem </a:t>
            </a:r>
            <a:r>
              <a:rPr lang="cs-CZ" altLang="en-US" sz="2000" dirty="0" err="1">
                <a:solidFill>
                  <a:schemeClr val="accent2"/>
                </a:solidFill>
              </a:rPr>
              <a:t>main</a:t>
            </a:r>
            <a:endParaRPr lang="cs-CZ" altLang="en-US" sz="2000" dirty="0">
              <a:solidFill>
                <a:schemeClr val="accent2"/>
              </a:solidFill>
            </a:endParaRPr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cs-CZ" altLang="en-US" sz="1800" dirty="0"/>
              <a:t>návratová hodnota </a:t>
            </a:r>
            <a:r>
              <a:rPr lang="cs-CZ" altLang="en-US" sz="1800" dirty="0" err="1"/>
              <a:t>int</a:t>
            </a:r>
            <a:r>
              <a:rPr lang="cs-CZ" altLang="en-US" sz="1800" dirty="0"/>
              <a:t> (celé znaménkové číslo</a:t>
            </a:r>
            <a:r>
              <a:rPr lang="en-US" altLang="en-US" sz="1800" dirty="0"/>
              <a:t> - integer</a:t>
            </a:r>
            <a:r>
              <a:rPr lang="cs-CZ" altLang="en-US" sz="1800" dirty="0"/>
              <a:t>)</a:t>
            </a:r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cs-CZ" altLang="en-US" sz="1800" dirty="0"/>
              <a:t>zatím bez parametrů</a:t>
            </a:r>
            <a:r>
              <a:rPr lang="en-US" altLang="en-US" sz="1800" dirty="0"/>
              <a:t> (</a:t>
            </a:r>
            <a:r>
              <a:rPr lang="cs-CZ" altLang="en-US" sz="1800" dirty="0"/>
              <a:t>kulaté závorky a </a:t>
            </a:r>
            <a:r>
              <a:rPr lang="cs-CZ" altLang="en-US" sz="1800" dirty="0" err="1"/>
              <a:t>void</a:t>
            </a:r>
            <a:r>
              <a:rPr lang="en-US" altLang="en-US" sz="1800" dirty="0"/>
              <a:t>)</a:t>
            </a:r>
            <a:endParaRPr lang="cs-CZ" altLang="en-US" sz="1800" dirty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000" dirty="0"/>
              <a:t>Implementujeme tělo funkce </a:t>
            </a:r>
            <a:r>
              <a:rPr lang="cs-CZ" altLang="en-US" sz="2000" dirty="0" err="1"/>
              <a:t>main</a:t>
            </a:r>
            <a:endParaRPr lang="cs-CZ" altLang="en-US" sz="2000" dirty="0"/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cs-CZ" altLang="en-US" sz="1800" dirty="0"/>
              <a:t>do</a:t>
            </a:r>
            <a:r>
              <a:rPr lang="en-US" altLang="en-US" sz="1800" dirty="0"/>
              <a:t> </a:t>
            </a:r>
            <a:r>
              <a:rPr lang="cs-CZ" altLang="en-US" sz="1800" dirty="0"/>
              <a:t>složených závorek </a:t>
            </a:r>
            <a:r>
              <a:rPr lang="en-US" altLang="en-US" sz="1800" dirty="0">
                <a:solidFill>
                  <a:schemeClr val="accent2"/>
                </a:solidFill>
              </a:rPr>
              <a:t>{}</a:t>
            </a:r>
            <a:endParaRPr lang="cs-CZ" altLang="en-US" sz="1800" dirty="0">
              <a:solidFill>
                <a:schemeClr val="accent2"/>
              </a:solidFill>
            </a:endParaRPr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cs-CZ" altLang="en-US" sz="1800" dirty="0"/>
              <a:t>vrátíme hodnotu signalizující úspěšně ukončení (return 0</a:t>
            </a:r>
            <a:r>
              <a:rPr lang="en-US" altLang="en-US" sz="1800" dirty="0"/>
              <a:t>;</a:t>
            </a:r>
            <a:r>
              <a:rPr lang="cs-CZ" altLang="en-US" sz="1800" dirty="0"/>
              <a:t>)</a:t>
            </a:r>
          </a:p>
          <a:p>
            <a:pPr marL="838200" lvl="1" indent="-381000" eaLnBrk="1" hangingPunct="1">
              <a:buFont typeface="Wingdings" panose="05000000000000000000" pitchFamily="2" charset="2"/>
              <a:buChar char="l"/>
            </a:pPr>
            <a:r>
              <a:rPr lang="cs-CZ" altLang="en-US" sz="1800" dirty="0"/>
              <a:t>uložíme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239039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304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/>
              <a:t>Organizační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Historie, normy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Oblasti použití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Začínáme s C  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Nástroje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Lehký průlet C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Hello World (na Aise)</a:t>
            </a:r>
            <a:r>
              <a:rPr lang="cs-CZ" altLang="en-US"/>
              <a:t> – Pokus 1 (pokr.)</a:t>
            </a:r>
            <a:endParaRPr lang="en-US" altLang="en-US"/>
          </a:p>
        </p:txBody>
      </p:sp>
      <p:graphicFrame>
        <p:nvGraphicFramePr>
          <p:cNvPr id="3307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48200" y="1524000"/>
          <a:ext cx="41370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4" imgW="5955556" imgH="2590476" progId="">
                  <p:embed/>
                </p:oleObj>
              </mc:Choice>
              <mc:Fallback>
                <p:oleObj r:id="rId4" imgW="5955556" imgH="25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1370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C27B6C-1850-49D3-8E61-190DDBCA3140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80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cs-CZ" altLang="en-US"/>
              <a:t>Přeložíme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 i="1">
                <a:solidFill>
                  <a:schemeClr val="accent2"/>
                </a:solidFill>
              </a:rPr>
              <a:t>gcc hello.c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/>
              <a:t>vznikne soubor </a:t>
            </a:r>
            <a:r>
              <a:rPr lang="cs-CZ" altLang="en-US">
                <a:solidFill>
                  <a:schemeClr val="accent2"/>
                </a:solidFill>
              </a:rPr>
              <a:t>a.out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r>
              <a:rPr lang="cs-CZ" altLang="en-US"/>
              <a:t>Spustíme: </a:t>
            </a:r>
            <a:r>
              <a:rPr lang="en-US" altLang="en-US">
                <a:solidFill>
                  <a:schemeClr val="accent2"/>
                </a:solidFill>
              </a:rPr>
              <a:t>./</a:t>
            </a:r>
            <a:r>
              <a:rPr lang="cs-CZ" altLang="en-US"/>
              <a:t>a.out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 startAt="5"/>
            </a:pPr>
            <a:endParaRPr lang="cs-CZ" altLang="en-US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en-US"/>
              <a:t>Věci ke zlepšení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/>
              <a:t>nic nevypisuje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/>
              <a:t>chybí komentáře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/>
              <a:t>odstranit warning</a:t>
            </a:r>
            <a:r>
              <a:rPr lang="en-US" altLang="en-US"/>
              <a:t> (</a:t>
            </a:r>
            <a:r>
              <a:rPr lang="cs-CZ" altLang="en-US">
                <a:latin typeface="Courier New" panose="02070309020205020404" pitchFamily="49" charset="0"/>
              </a:rPr>
              <a:t>no newline at end of file</a:t>
            </a:r>
            <a:r>
              <a:rPr lang="en-US" altLang="en-US"/>
              <a:t>)</a:t>
            </a:r>
            <a:endParaRPr lang="cs-CZ" altLang="en-US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/>
              <a:t>překlad starou verzí gcc (gcc </a:t>
            </a:r>
            <a:r>
              <a:rPr lang="en-US" altLang="en-US"/>
              <a:t>--</a:t>
            </a:r>
            <a:r>
              <a:rPr lang="cs-CZ" altLang="en-US"/>
              <a:t>version)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altLang="en-US"/>
              <a:t>kontrola shody vůči standardu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Hello World (na Aise)</a:t>
            </a:r>
            <a:r>
              <a:rPr lang="cs-CZ" altLang="en-US"/>
              <a:t> – Pokus 2</a:t>
            </a: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Přidání výpisu na standardní výstup</a:t>
            </a:r>
          </a:p>
          <a:p>
            <a:pPr lvl="1" eaLnBrk="1" hangingPunct="1"/>
            <a:r>
              <a:rPr lang="cs-CZ" altLang="en-US" dirty="0"/>
              <a:t>typicky konzole, obrazovka</a:t>
            </a:r>
          </a:p>
          <a:p>
            <a:pPr lvl="1" eaLnBrk="1" hangingPunct="1"/>
            <a:r>
              <a:rPr lang="cs-CZ" altLang="en-US" dirty="0"/>
              <a:t>funkce </a:t>
            </a:r>
            <a:r>
              <a:rPr lang="cs-CZ" altLang="en-US" dirty="0" err="1">
                <a:latin typeface="Courier New" panose="02070309020205020404" pitchFamily="49" charset="0"/>
              </a:rPr>
              <a:t>printf</a:t>
            </a:r>
            <a:r>
              <a:rPr lang="cs-CZ" altLang="en-US" dirty="0"/>
              <a:t> (</a:t>
            </a:r>
            <a:r>
              <a:rPr lang="cs-CZ" altLang="en-US" dirty="0" err="1"/>
              <a:t>google</a:t>
            </a:r>
            <a:r>
              <a:rPr lang="cs-CZ" altLang="en-US" dirty="0"/>
              <a:t>: C </a:t>
            </a:r>
            <a:r>
              <a:rPr lang="cs-CZ" altLang="en-US" dirty="0" err="1"/>
              <a:t>printf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Komentáře</a:t>
            </a:r>
            <a:endParaRPr lang="en-US" altLang="en-US" dirty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97DE5E-E9B7-4A87-A7D6-53BA62BBFC2B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800"/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4257897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6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 This is (possibly) multi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 line commentary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*/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(void)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This is single line comment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"Hello world</a:t>
            </a:r>
            <a:r>
              <a:rPr lang="cs-CZ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\n</a:t>
            </a:r>
            <a:r>
              <a:rPr lang="en-US" altLang="en-US" sz="1600" b="0" dirty="0">
                <a:solidFill>
                  <a:srgbClr val="7F007F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6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3830" name="AutoShape 6"/>
          <p:cNvSpPr>
            <a:spLocks/>
          </p:cNvSpPr>
          <p:nvPr/>
        </p:nvSpPr>
        <p:spPr bwMode="auto">
          <a:xfrm>
            <a:off x="5943600" y="2667000"/>
            <a:ext cx="2895600" cy="685800"/>
          </a:xfrm>
          <a:prstGeom prst="borderCallout2">
            <a:avLst>
              <a:gd name="adj1" fmla="val 16667"/>
              <a:gd name="adj2" fmla="val -2630"/>
              <a:gd name="adj3" fmla="val 16667"/>
              <a:gd name="adj4" fmla="val -61019"/>
              <a:gd name="adj5" fmla="val 114815"/>
              <a:gd name="adj6" fmla="val -11957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knihovna obsahující funkci </a:t>
            </a:r>
            <a:r>
              <a:rPr lang="cs-CZ" altLang="en-US" sz="1600">
                <a:latin typeface="Courier New" panose="02070309020205020404" pitchFamily="49" charset="0"/>
              </a:rPr>
              <a:t>printf</a:t>
            </a:r>
            <a:endParaRPr lang="en-US" altLang="en-US" sz="16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333831" name="AutoShape 7"/>
          <p:cNvSpPr>
            <a:spLocks/>
          </p:cNvSpPr>
          <p:nvPr/>
        </p:nvSpPr>
        <p:spPr bwMode="auto">
          <a:xfrm>
            <a:off x="5943600" y="3886200"/>
            <a:ext cx="2895600" cy="6096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84542"/>
              <a:gd name="adj5" fmla="val -48440"/>
              <a:gd name="adj6" fmla="val -16595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klíčové slovo pro vložení knihovních funkcí</a:t>
            </a:r>
            <a:endParaRPr lang="en-US" altLang="en-US" sz="16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333832" name="AutoShape 8"/>
          <p:cNvSpPr>
            <a:spLocks/>
          </p:cNvSpPr>
          <p:nvPr/>
        </p:nvSpPr>
        <p:spPr bwMode="auto">
          <a:xfrm>
            <a:off x="5943600" y="4648200"/>
            <a:ext cx="2895600" cy="6096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81361"/>
              <a:gd name="adj5" fmla="val 123176"/>
              <a:gd name="adj6" fmla="val -160361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funkce pro vytištění řetězce</a:t>
            </a:r>
            <a:endParaRPr lang="en-US" altLang="en-US" sz="16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333833" name="AutoShape 9"/>
          <p:cNvSpPr>
            <a:spLocks/>
          </p:cNvSpPr>
          <p:nvPr/>
        </p:nvSpPr>
        <p:spPr bwMode="auto">
          <a:xfrm>
            <a:off x="5943600" y="5791200"/>
            <a:ext cx="2895600" cy="6096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53292"/>
              <a:gd name="adj5" fmla="val -40884"/>
              <a:gd name="adj6" fmla="val -10433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parametr funkce printf, </a:t>
            </a:r>
            <a:endParaRPr lang="en-US" altLang="en-US" sz="16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řetězec </a:t>
            </a:r>
            <a:r>
              <a:rPr lang="en-US" altLang="en-US" sz="1600">
                <a:latin typeface="Courier New" panose="02070309020205020404" pitchFamily="49" charset="0"/>
              </a:rPr>
              <a:t>“Hello world”</a:t>
            </a:r>
            <a:r>
              <a:rPr lang="cs-CZ" altLang="en-US" sz="1600"/>
              <a:t> </a:t>
            </a:r>
            <a:endParaRPr lang="en-US" altLang="en-US" sz="16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  <p:bldP spid="333830" grpId="0" animBg="1"/>
      <p:bldP spid="333831" grpId="0" animBg="1"/>
      <p:bldP spid="333832" grpId="0" animBg="1"/>
      <p:bldP spid="3338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Hello World (na Aise)</a:t>
            </a:r>
            <a:r>
              <a:rPr lang="cs-CZ" altLang="en-US"/>
              <a:t> – Pokus 2</a:t>
            </a:r>
            <a:r>
              <a:rPr lang="en-US" altLang="en-US"/>
              <a:t> (</a:t>
            </a:r>
            <a:r>
              <a:rPr lang="cs-CZ" altLang="en-US"/>
              <a:t>pokr.</a:t>
            </a:r>
            <a:r>
              <a:rPr lang="en-US" altLang="en-US"/>
              <a:t>)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E09735-C6F4-417E-9C3C-3805153037DA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80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Při překladu varování (</a:t>
            </a:r>
            <a:r>
              <a:rPr lang="cs-CZ" altLang="en-US" dirty="0" err="1"/>
              <a:t>warning</a:t>
            </a:r>
            <a:r>
              <a:rPr lang="cs-CZ" altLang="en-US" dirty="0"/>
              <a:t>) </a:t>
            </a:r>
          </a:p>
          <a:p>
            <a:pPr lvl="1" eaLnBrk="1" hangingPunct="1"/>
            <a:r>
              <a:rPr lang="cs-CZ" altLang="en-US" dirty="0" err="1">
                <a:latin typeface="Courier New" panose="02070309020205020404" pitchFamily="49" charset="0"/>
              </a:rPr>
              <a:t>warning</a:t>
            </a:r>
            <a:r>
              <a:rPr lang="cs-CZ" altLang="en-US" dirty="0">
                <a:latin typeface="Courier New" panose="02070309020205020404" pitchFamily="49" charset="0"/>
              </a:rPr>
              <a:t>: no </a:t>
            </a:r>
            <a:r>
              <a:rPr lang="cs-CZ" altLang="en-US" dirty="0" err="1">
                <a:latin typeface="Courier New" panose="02070309020205020404" pitchFamily="49" charset="0"/>
              </a:rPr>
              <a:t>newline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cs-CZ" altLang="en-US" dirty="0" err="1">
                <a:latin typeface="Courier New" panose="02070309020205020404" pitchFamily="49" charset="0"/>
              </a:rPr>
              <a:t>at</a:t>
            </a:r>
            <a:r>
              <a:rPr lang="cs-CZ" altLang="en-US" dirty="0">
                <a:latin typeface="Courier New" panose="02070309020205020404" pitchFamily="49" charset="0"/>
              </a:rPr>
              <a:t> end </a:t>
            </a:r>
            <a:r>
              <a:rPr lang="cs-CZ" altLang="en-US" dirty="0" err="1">
                <a:latin typeface="Courier New" panose="02070309020205020404" pitchFamily="49" charset="0"/>
              </a:rPr>
              <a:t>of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cs-CZ" altLang="en-US" dirty="0" err="1">
                <a:latin typeface="Courier New" panose="02070309020205020404" pitchFamily="49" charset="0"/>
              </a:rPr>
              <a:t>file</a:t>
            </a:r>
            <a:endParaRPr lang="cs-CZ" altLang="en-US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cs-CZ" altLang="en-US" dirty="0"/>
              <a:t>přidáme nový řádek na konec zdrojového souboru</a:t>
            </a:r>
          </a:p>
          <a:p>
            <a:pPr eaLnBrk="1" hangingPunct="1"/>
            <a:r>
              <a:rPr lang="cs-CZ" altLang="en-US" dirty="0"/>
              <a:t>Překlad starou verzí </a:t>
            </a:r>
            <a:r>
              <a:rPr lang="cs-CZ" altLang="en-US" dirty="0" err="1"/>
              <a:t>gcc</a:t>
            </a:r>
            <a:endParaRPr lang="cs-CZ" altLang="en-US" dirty="0"/>
          </a:p>
          <a:p>
            <a:pPr lvl="1" eaLnBrk="1" hangingPunct="1"/>
            <a:r>
              <a:rPr lang="en-GB" altLang="en-US" dirty="0"/>
              <a:t>V</a:t>
            </a:r>
            <a:r>
              <a:rPr lang="cs-CZ" altLang="en-US" dirty="0" err="1"/>
              <a:t>erzi</a:t>
            </a:r>
            <a:r>
              <a:rPr lang="cs-CZ" altLang="en-US" dirty="0"/>
              <a:t> zjistíme pomocí </a:t>
            </a:r>
            <a:r>
              <a:rPr lang="cs-CZ" altLang="en-US" dirty="0" err="1">
                <a:latin typeface="Courier New" panose="02070309020205020404" pitchFamily="49" charset="0"/>
              </a:rPr>
              <a:t>gcc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</a:rPr>
              <a:t>--</a:t>
            </a:r>
            <a:r>
              <a:rPr lang="cs-CZ" altLang="en-US" dirty="0" err="1">
                <a:latin typeface="Courier New" panose="02070309020205020404" pitchFamily="49" charset="0"/>
              </a:rPr>
              <a:t>version</a:t>
            </a:r>
            <a:endParaRPr lang="cs-CZ" altLang="en-US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dirty="0" err="1"/>
              <a:t>Jaro</a:t>
            </a:r>
            <a:r>
              <a:rPr lang="en-US" altLang="en-US" dirty="0"/>
              <a:t> 2024: </a:t>
            </a:r>
            <a:r>
              <a:rPr lang="cs-CZ" altLang="en-US" dirty="0" err="1"/>
              <a:t>gcc</a:t>
            </a:r>
            <a:r>
              <a:rPr lang="cs-CZ" altLang="en-US" dirty="0"/>
              <a:t> (GCC) 11.4.1</a:t>
            </a:r>
          </a:p>
          <a:p>
            <a:pPr lvl="2" eaLnBrk="1" hangingPunct="1"/>
            <a:r>
              <a:rPr lang="cs-CZ" altLang="en-US" dirty="0"/>
              <a:t>OK, není potřeba dělat žádné dodatečné kroky</a:t>
            </a:r>
          </a:p>
          <a:p>
            <a:pPr lvl="1" eaLnBrk="1" hangingPunct="1"/>
            <a:r>
              <a:rPr lang="cs-CZ" altLang="en-US" dirty="0"/>
              <a:t>Pokud stará verze, lze nastavit pomocí module </a:t>
            </a:r>
            <a:r>
              <a:rPr lang="cs-CZ" altLang="en-US" dirty="0" err="1"/>
              <a:t>add</a:t>
            </a:r>
            <a:endParaRPr lang="en-GB" altLang="en-US" dirty="0"/>
          </a:p>
          <a:p>
            <a:pPr lvl="2" eaLnBrk="1" hangingPunct="1"/>
            <a:r>
              <a:rPr lang="cs-CZ" altLang="en-US" dirty="0">
                <a:latin typeface="Courier New" panose="02070309020205020404" pitchFamily="49" charset="0"/>
              </a:rPr>
              <a:t>module </a:t>
            </a:r>
            <a:r>
              <a:rPr lang="cs-CZ" altLang="en-US" dirty="0" err="1">
                <a:latin typeface="Courier New" panose="02070309020205020404" pitchFamily="49" charset="0"/>
              </a:rPr>
              <a:t>add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cs-CZ" altLang="en-US" dirty="0" err="1">
                <a:latin typeface="Courier New" panose="02070309020205020404" pitchFamily="49" charset="0"/>
              </a:rPr>
              <a:t>gcc</a:t>
            </a:r>
            <a:r>
              <a:rPr lang="en-US" altLang="en-US" dirty="0">
                <a:latin typeface="Courier New" panose="02070309020205020404" pitchFamily="49" charset="0"/>
              </a:rPr>
              <a:t>-10.2 </a:t>
            </a:r>
            <a:r>
              <a:rPr lang="cs-CZ" altLang="en-US" dirty="0"/>
              <a:t>(přidejte si do </a:t>
            </a:r>
            <a:r>
              <a:rPr lang="cs-CZ" altLang="en-US" dirty="0">
                <a:latin typeface="Courier New" panose="02070309020205020404" pitchFamily="49" charset="0"/>
              </a:rPr>
              <a:t>.profile</a:t>
            </a:r>
            <a:r>
              <a:rPr lang="cs-CZ" altLang="en-US" dirty="0"/>
              <a:t>)</a:t>
            </a:r>
          </a:p>
          <a:p>
            <a:pPr lvl="1"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Hello World (na Aise)</a:t>
            </a:r>
            <a:r>
              <a:rPr lang="cs-CZ" altLang="en-US"/>
              <a:t> – Pokus 2</a:t>
            </a:r>
            <a:r>
              <a:rPr lang="en-US" altLang="en-US"/>
              <a:t> (</a:t>
            </a:r>
            <a:r>
              <a:rPr lang="cs-CZ" altLang="en-US"/>
              <a:t>pokr.</a:t>
            </a:r>
            <a:r>
              <a:rPr lang="en-US" altLang="en-US"/>
              <a:t>)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Kontrola shody vůči standardu</a:t>
            </a:r>
          </a:p>
          <a:p>
            <a:pPr lvl="1" eaLnBrk="1" hangingPunct="1"/>
            <a:r>
              <a:rPr lang="cs-CZ" altLang="en-US" sz="2000" dirty="0"/>
              <a:t>různé překladače mají různý stupeň podpory</a:t>
            </a:r>
          </a:p>
          <a:p>
            <a:pPr lvl="1" eaLnBrk="1" hangingPunct="1"/>
            <a:r>
              <a:rPr lang="cs-CZ" altLang="en-US" sz="2000" dirty="0"/>
              <a:t>několik verzí standardu, lze kontrolovat vůči konkrétní </a:t>
            </a:r>
          </a:p>
          <a:p>
            <a:pPr eaLnBrk="1" hangingPunct="1"/>
            <a:r>
              <a:rPr lang="cs-CZ" altLang="en-US" sz="2400" dirty="0"/>
              <a:t>Přepínače překladače</a:t>
            </a:r>
            <a:endParaRPr lang="en-US" altLang="en-US" sz="2400" dirty="0"/>
          </a:p>
          <a:p>
            <a:pPr lvl="1" eaLnBrk="1" hangingPunct="1"/>
            <a:r>
              <a:rPr lang="cs-CZ" altLang="en-US" sz="2000" i="1" dirty="0" err="1"/>
              <a:t>gcc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hello.c</a:t>
            </a:r>
            <a:r>
              <a:rPr lang="cs-CZ" altLang="en-US" sz="2000" i="1" dirty="0"/>
              <a:t> (-</a:t>
            </a:r>
            <a:r>
              <a:rPr lang="en-US" altLang="en-US" sz="2000" i="1" dirty="0"/>
              <a:t>&gt;</a:t>
            </a:r>
            <a:r>
              <a:rPr lang="cs-CZ" altLang="en-US" sz="2000" i="1" dirty="0"/>
              <a:t>a.</a:t>
            </a:r>
            <a:r>
              <a:rPr lang="en-US" altLang="en-US" sz="2000" i="1" dirty="0"/>
              <a:t>out</a:t>
            </a:r>
            <a:r>
              <a:rPr lang="cs-CZ" altLang="en-US" sz="2000" i="1" dirty="0"/>
              <a:t>)</a:t>
            </a:r>
          </a:p>
          <a:p>
            <a:pPr lvl="2" eaLnBrk="1" hangingPunct="1"/>
            <a:r>
              <a:rPr lang="cs-CZ" altLang="en-US" sz="2000" i="1" dirty="0"/>
              <a:t>default </a:t>
            </a:r>
            <a:r>
              <a:rPr lang="en-US" altLang="en-US" sz="2000" i="1" dirty="0"/>
              <a:t>-</a:t>
            </a:r>
            <a:r>
              <a:rPr lang="en-US" altLang="en-US" sz="2000" i="1" dirty="0" err="1"/>
              <a:t>std</a:t>
            </a:r>
            <a:r>
              <a:rPr lang="en-US" altLang="en-US" sz="2000" i="1" dirty="0"/>
              <a:t>=gnu99</a:t>
            </a:r>
            <a:r>
              <a:rPr lang="en-US" altLang="en-US" sz="2000" dirty="0"/>
              <a:t> </a:t>
            </a:r>
            <a:r>
              <a:rPr lang="cs-CZ" altLang="en-US" sz="2000" dirty="0"/>
              <a:t>(C99 </a:t>
            </a:r>
            <a:r>
              <a:rPr lang="en-US" altLang="en-US" sz="2000" dirty="0"/>
              <a:t>+ GNU </a:t>
            </a:r>
            <a:r>
              <a:rPr lang="cs-CZ" altLang="en-US" sz="2000" dirty="0"/>
              <a:t>rozšíření)</a:t>
            </a:r>
            <a:endParaRPr lang="cs-CZ" altLang="en-US" sz="2000" i="1" dirty="0"/>
          </a:p>
          <a:p>
            <a:pPr lvl="1" eaLnBrk="1" hangingPunct="1"/>
            <a:r>
              <a:rPr lang="cs-CZ" altLang="en-US" sz="2000" i="1" dirty="0"/>
              <a:t>g</a:t>
            </a:r>
            <a:r>
              <a:rPr lang="en-US" altLang="en-US" sz="2000" i="1" dirty="0"/>
              <a:t>cc </a:t>
            </a:r>
            <a:r>
              <a:rPr lang="en-US" altLang="en-US" sz="2000" i="1" dirty="0">
                <a:solidFill>
                  <a:srgbClr val="FF3300"/>
                </a:solidFill>
              </a:rPr>
              <a:t>-</a:t>
            </a:r>
            <a:r>
              <a:rPr lang="en-US" altLang="en-US" sz="2000" i="1" dirty="0" err="1">
                <a:solidFill>
                  <a:srgbClr val="FF3300"/>
                </a:solidFill>
              </a:rPr>
              <a:t>std</a:t>
            </a:r>
            <a:r>
              <a:rPr lang="en-US" altLang="en-US" sz="2000" i="1" dirty="0">
                <a:solidFill>
                  <a:srgbClr val="FF3300"/>
                </a:solidFill>
              </a:rPr>
              <a:t>=c99 -pedantic -Wall</a:t>
            </a:r>
            <a:r>
              <a:rPr lang="en-US" altLang="en-US" sz="2000" i="1" dirty="0"/>
              <a:t> -o </a:t>
            </a:r>
            <a:r>
              <a:rPr lang="cs-CZ" altLang="en-US" sz="2000" i="1" dirty="0" err="1"/>
              <a:t>hello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hello</a:t>
            </a:r>
            <a:r>
              <a:rPr lang="en-US" altLang="en-US" sz="2000" i="1" dirty="0"/>
              <a:t>.c</a:t>
            </a:r>
            <a:endParaRPr lang="cs-CZ" altLang="en-US" sz="2000" i="1" dirty="0"/>
          </a:p>
          <a:p>
            <a:pPr lvl="2" eaLnBrk="1" hangingPunct="1"/>
            <a:r>
              <a:rPr lang="cs-CZ" altLang="en-US" sz="2000" dirty="0"/>
              <a:t>povinné přepínače pro odevzdání úloh</a:t>
            </a:r>
          </a:p>
          <a:p>
            <a:pPr lvl="2" eaLnBrk="1" hangingPunct="1"/>
            <a:r>
              <a:rPr lang="cs-CZ" altLang="en-US" sz="2000" i="1" dirty="0">
                <a:solidFill>
                  <a:srgbClr val="FF3300"/>
                </a:solidFill>
              </a:rPr>
              <a:t>-o </a:t>
            </a:r>
            <a:r>
              <a:rPr lang="en-US" altLang="en-US" sz="2000" i="1" dirty="0" err="1">
                <a:solidFill>
                  <a:srgbClr val="FF3300"/>
                </a:solidFill>
              </a:rPr>
              <a:t>jm</a:t>
            </a:r>
            <a:r>
              <a:rPr lang="cs-CZ" altLang="en-US" sz="2000" i="1" dirty="0" err="1">
                <a:solidFill>
                  <a:srgbClr val="FF3300"/>
                </a:solidFill>
              </a:rPr>
              <a:t>éno</a:t>
            </a:r>
            <a:r>
              <a:rPr lang="cs-CZ" altLang="en-US" sz="2000" dirty="0"/>
              <a:t> umožní specifikovat vlastní jméno pro přeložený program (namísto </a:t>
            </a:r>
            <a:r>
              <a:rPr lang="cs-CZ" altLang="en-US" sz="2000" i="1" dirty="0"/>
              <a:t>a.</a:t>
            </a:r>
            <a:r>
              <a:rPr lang="en-US" altLang="en-US" sz="2000" i="1" dirty="0"/>
              <a:t>out</a:t>
            </a:r>
            <a:r>
              <a:rPr lang="cs-CZ" altLang="en-US" sz="2000" i="1" dirty="0"/>
              <a:t>)</a:t>
            </a:r>
            <a:endParaRPr lang="en-US" altLang="en-US" sz="2000" dirty="0"/>
          </a:p>
          <a:p>
            <a:pPr lvl="1" eaLnBrk="1" hangingPunct="1"/>
            <a:r>
              <a:rPr lang="cs-CZ" altLang="en-US" sz="2000" i="1" dirty="0"/>
              <a:t>g</a:t>
            </a:r>
            <a:r>
              <a:rPr lang="en-US" altLang="en-US" sz="2000" i="1" dirty="0"/>
              <a:t>cc -</a:t>
            </a:r>
            <a:r>
              <a:rPr lang="en-US" altLang="en-US" sz="2000" i="1" dirty="0" err="1"/>
              <a:t>std</a:t>
            </a:r>
            <a:r>
              <a:rPr lang="en-US" altLang="en-US" sz="2000" i="1" dirty="0"/>
              <a:t>=c99 -pedantic -Wall </a:t>
            </a:r>
            <a:r>
              <a:rPr lang="en-US" altLang="en-US" sz="2000" i="1" dirty="0">
                <a:solidFill>
                  <a:srgbClr val="FF3300"/>
                </a:solidFill>
              </a:rPr>
              <a:t>-</a:t>
            </a:r>
            <a:r>
              <a:rPr lang="cs-CZ" altLang="en-US" sz="2000" i="1" dirty="0" err="1">
                <a:solidFill>
                  <a:srgbClr val="FF3300"/>
                </a:solidFill>
              </a:rPr>
              <a:t>Wextra</a:t>
            </a:r>
            <a:r>
              <a:rPr lang="cs-CZ" altLang="en-US" sz="2000" i="1" dirty="0">
                <a:solidFill>
                  <a:srgbClr val="FF3300"/>
                </a:solidFill>
              </a:rPr>
              <a:t> </a:t>
            </a:r>
            <a:r>
              <a:rPr lang="en-US" altLang="en-US" sz="2000" i="1" dirty="0">
                <a:solidFill>
                  <a:srgbClr val="FF3300"/>
                </a:solidFill>
              </a:rPr>
              <a:t>-</a:t>
            </a:r>
            <a:r>
              <a:rPr lang="cs-CZ" altLang="en-US" sz="2000" i="1" dirty="0" err="1">
                <a:solidFill>
                  <a:srgbClr val="FF3300"/>
                </a:solidFill>
              </a:rPr>
              <a:t>Werror</a:t>
            </a:r>
            <a:r>
              <a:rPr lang="en-US" altLang="en-US" sz="2000" i="1" dirty="0"/>
              <a:t> -o </a:t>
            </a:r>
            <a:r>
              <a:rPr lang="cs-CZ" altLang="en-US" sz="2000" i="1" dirty="0" err="1"/>
              <a:t>hello</a:t>
            </a:r>
            <a:r>
              <a:rPr lang="cs-CZ" altLang="en-US" sz="2000" i="1" dirty="0"/>
              <a:t> </a:t>
            </a:r>
            <a:r>
              <a:rPr lang="cs-CZ" altLang="en-US" sz="2000" i="1" dirty="0" err="1"/>
              <a:t>hello</a:t>
            </a:r>
            <a:r>
              <a:rPr lang="en-US" altLang="en-US" sz="2000" i="1" dirty="0"/>
              <a:t>.c</a:t>
            </a:r>
          </a:p>
          <a:p>
            <a:pPr lvl="2" eaLnBrk="1" hangingPunct="1"/>
            <a:r>
              <a:rPr lang="cs-CZ" altLang="en-US" sz="2000" dirty="0"/>
              <a:t>dodatečné doporučené přepínače</a:t>
            </a:r>
            <a:endParaRPr lang="en-US" altLang="en-US" sz="2000" dirty="0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4788" name="AutoShape 4"/>
          <p:cNvSpPr>
            <a:spLocks/>
          </p:cNvSpPr>
          <p:nvPr/>
        </p:nvSpPr>
        <p:spPr bwMode="auto">
          <a:xfrm>
            <a:off x="6629400" y="4038600"/>
            <a:ext cx="2362200" cy="457200"/>
          </a:xfrm>
          <a:prstGeom prst="borderCallout2">
            <a:avLst>
              <a:gd name="adj1" fmla="val 25000"/>
              <a:gd name="adj2" fmla="val -3227"/>
              <a:gd name="adj3" fmla="val 25000"/>
              <a:gd name="adj4" fmla="val -30981"/>
              <a:gd name="adj5" fmla="val 250694"/>
              <a:gd name="adj6" fmla="val -5873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dirty="0"/>
              <a:t>dodatečné varování</a:t>
            </a:r>
            <a:endParaRPr lang="en-US" altLang="en-US" sz="1600" dirty="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374789" name="AutoShape 5"/>
          <p:cNvSpPr>
            <a:spLocks/>
          </p:cNvSpPr>
          <p:nvPr/>
        </p:nvSpPr>
        <p:spPr bwMode="auto">
          <a:xfrm>
            <a:off x="6629400" y="5740883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14324"/>
              <a:gd name="adj5" fmla="val -33593"/>
              <a:gd name="adj6" fmla="val -2552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/>
              <a:t>varování interpretovat jako error</a:t>
            </a:r>
            <a:endParaRPr lang="en-US" altLang="en-US" sz="16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74481-AE12-4101-9439-8F34C825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Hello World (na Aise)</a:t>
            </a:r>
            <a:r>
              <a:rPr lang="cs-CZ" altLang="en-US"/>
              <a:t> – Pokus 2</a:t>
            </a:r>
            <a:r>
              <a:rPr lang="en-US" altLang="en-US"/>
              <a:t> (</a:t>
            </a:r>
            <a:r>
              <a:rPr lang="cs-CZ" altLang="en-US"/>
              <a:t>pokr.</a:t>
            </a:r>
            <a:r>
              <a:rPr lang="en-US" altLang="en-US"/>
              <a:t>)</a:t>
            </a:r>
          </a:p>
        </p:txBody>
      </p:sp>
      <p:graphicFrame>
        <p:nvGraphicFramePr>
          <p:cNvPr id="3379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81000" y="1295400"/>
          <a:ext cx="8001000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3" imgW="9168254" imgH="5815873" progId="">
                  <p:embed/>
                </p:oleObj>
              </mc:Choice>
              <mc:Fallback>
                <p:oleObj r:id="rId3" imgW="9168254" imgH="5815873" progId="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001000" cy="507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F242D3-C9C0-4482-AD6E-B5671B29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</a:rPr>
              <a:t>Jak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</a:rPr>
              <a:t>na chyby (</a:t>
            </a:r>
            <a:r>
              <a:rPr lang="cs-CZ" altLang="en-US" dirty="0" err="1">
                <a:solidFill>
                  <a:schemeClr val="tx1"/>
                </a:solidFill>
              </a:rPr>
              <a:t>error</a:t>
            </a:r>
            <a:r>
              <a:rPr lang="cs-CZ" altLang="en-US" dirty="0">
                <a:solidFill>
                  <a:schemeClr val="tx1"/>
                </a:solidFill>
              </a:rPr>
              <a:t>)</a:t>
            </a:r>
            <a:r>
              <a:rPr lang="en-GB" altLang="en-US" dirty="0">
                <a:solidFill>
                  <a:schemeClr val="tx1"/>
                </a:solidFill>
              </a:rPr>
              <a:t> a </a:t>
            </a:r>
            <a:r>
              <a:rPr lang="cs-CZ" altLang="en-US" dirty="0">
                <a:solidFill>
                  <a:schemeClr val="tx1"/>
                </a:solidFill>
              </a:rPr>
              <a:t>varování (</a:t>
            </a:r>
            <a:r>
              <a:rPr lang="cs-CZ" altLang="en-US" dirty="0" err="1">
                <a:solidFill>
                  <a:schemeClr val="tx1"/>
                </a:solidFill>
              </a:rPr>
              <a:t>warnings</a:t>
            </a:r>
            <a:r>
              <a:rPr lang="cs-CZ" altLang="en-US" dirty="0">
                <a:solidFill>
                  <a:schemeClr val="tx1"/>
                </a:solidFill>
              </a:rPr>
              <a:t>)?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66800" y="2133600"/>
            <a:ext cx="6636753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7F7F00"/>
                </a:solidFill>
                <a:latin typeface="Courier New" panose="02070309020205020404" pitchFamily="49" charset="0"/>
              </a:rPr>
              <a:t>#define PRINT_MESSAGE "Hello World"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cs-CZ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rgbClr val="007F00"/>
                </a:solidFill>
                <a:latin typeface="Courier New" panose="02070309020205020404" pitchFamily="49" charset="0"/>
              </a:rPr>
              <a:t>  </a:t>
            </a:r>
            <a:r>
              <a:rPr lang="it-IT" altLang="en-US" sz="24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</a:t>
            </a:r>
            <a:r>
              <a:rPr lang="cs-CZ" altLang="en-US" sz="24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print</a:t>
            </a:r>
            <a:r>
              <a:rPr lang="cs-CZ" altLang="en-US" sz="2400" b="0" dirty="0">
                <a:solidFill>
                  <a:srgbClr val="007F00"/>
                </a:solidFill>
                <a:latin typeface="Courier New" panose="02070309020205020404" pitchFamily="49" charset="0"/>
              </a:rPr>
              <a:t> on </a:t>
            </a:r>
            <a:r>
              <a:rPr lang="cs-CZ" altLang="en-US" sz="24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stdout</a:t>
            </a:r>
            <a:endParaRPr lang="it-IT" altLang="en-US" sz="2400" b="0" dirty="0">
              <a:solidFill>
                <a:srgbClr val="007F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400" b="0" dirty="0">
                <a:solidFill>
                  <a:srgbClr val="000000"/>
                </a:solidFill>
                <a:latin typeface="Courier New" panose="02070309020205020404" pitchFamily="49" charset="0"/>
              </a:rPr>
              <a:t>PRINT_MESSAGE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2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4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2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Jak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</a:rPr>
              <a:t>na chyby (</a:t>
            </a:r>
            <a:r>
              <a:rPr lang="cs-CZ" altLang="en-US" dirty="0" err="1">
                <a:solidFill>
                  <a:schemeClr val="tx1"/>
                </a:solidFill>
              </a:rPr>
              <a:t>error</a:t>
            </a:r>
            <a:r>
              <a:rPr lang="cs-CZ" altLang="en-US" dirty="0">
                <a:solidFill>
                  <a:schemeClr val="tx1"/>
                </a:solidFill>
              </a:rPr>
              <a:t>)?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491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09600" y="4076700"/>
          <a:ext cx="6934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4" imgW="9244444" imgH="1777778" progId="">
                  <p:embed/>
                </p:oleObj>
              </mc:Choice>
              <mc:Fallback>
                <p:oleObj r:id="rId4" imgW="9244444" imgH="1777778" progId="">
                  <p:embed/>
                  <p:pic>
                    <p:nvPicPr>
                      <p:cNvPr id="34918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76700"/>
                        <a:ext cx="69342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98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8D3944-F9FA-41F4-B7D6-EC7D09B5666F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800"/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eaLnBrk="1" hangingPunct="1"/>
            <a:r>
              <a:rPr lang="cs-CZ" altLang="en-US" sz="2400"/>
              <a:t>Chyby bránící překladu (error)</a:t>
            </a:r>
          </a:p>
          <a:p>
            <a:pPr lvl="1" eaLnBrk="1" hangingPunct="1"/>
            <a:r>
              <a:rPr lang="cs-CZ" altLang="en-US" sz="2000"/>
              <a:t>pokud se vyskytnou, nelze program přeložit</a:t>
            </a:r>
          </a:p>
          <a:p>
            <a:pPr lvl="1" eaLnBrk="1" hangingPunct="1"/>
            <a:r>
              <a:rPr lang="cs-CZ" altLang="en-US" sz="2000"/>
              <a:t>je nutné v každém případě odstranit</a:t>
            </a:r>
          </a:p>
          <a:p>
            <a:pPr eaLnBrk="1" hangingPunct="1"/>
            <a:r>
              <a:rPr lang="cs-CZ" altLang="en-US" sz="2400"/>
              <a:t>Začněte s odstraňováním první </a:t>
            </a:r>
            <a:r>
              <a:rPr lang="en-US" altLang="en-US" sz="2400"/>
              <a:t>chyby</a:t>
            </a:r>
            <a:endParaRPr lang="cs-CZ" altLang="en-US" sz="2400"/>
          </a:p>
          <a:p>
            <a:pPr lvl="1" eaLnBrk="1" hangingPunct="1"/>
            <a:r>
              <a:rPr lang="cs-CZ" altLang="en-US" sz="2000"/>
              <a:t>další mohou být způsobené tou první </a:t>
            </a:r>
          </a:p>
        </p:txBody>
      </p:sp>
      <p:sp>
        <p:nvSpPr>
          <p:cNvPr id="349191" name="AutoShape 7"/>
          <p:cNvSpPr>
            <a:spLocks/>
          </p:cNvSpPr>
          <p:nvPr/>
        </p:nvSpPr>
        <p:spPr bwMode="auto">
          <a:xfrm>
            <a:off x="2133600" y="3352800"/>
            <a:ext cx="2438400" cy="685800"/>
          </a:xfrm>
          <a:prstGeom prst="borderCallout2">
            <a:avLst>
              <a:gd name="adj1" fmla="val 16667"/>
              <a:gd name="adj2" fmla="val -3125"/>
              <a:gd name="adj3" fmla="val 16667"/>
              <a:gd name="adj4" fmla="val -27343"/>
              <a:gd name="adj5" fmla="val 235648"/>
              <a:gd name="adj6" fmla="val -5169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soubor obsahující chybu </a:t>
            </a:r>
            <a:r>
              <a:rPr lang="en-US" altLang="en-US" sz="1800">
                <a:solidFill>
                  <a:srgbClr val="FF3300"/>
                </a:solidFill>
              </a:rPr>
              <a:t>[hello2.c]</a:t>
            </a:r>
            <a:endParaRPr lang="en-US" altLang="en-US" sz="18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349193" name="AutoShape 9"/>
          <p:cNvSpPr>
            <a:spLocks/>
          </p:cNvSpPr>
          <p:nvPr/>
        </p:nvSpPr>
        <p:spPr bwMode="auto">
          <a:xfrm>
            <a:off x="1752600" y="5715000"/>
            <a:ext cx="3276600" cy="685800"/>
          </a:xfrm>
          <a:prstGeom prst="borderCallout2">
            <a:avLst>
              <a:gd name="adj1" fmla="val 16667"/>
              <a:gd name="adj2" fmla="val -2324"/>
              <a:gd name="adj3" fmla="val 16667"/>
              <a:gd name="adj4" fmla="val -5667"/>
              <a:gd name="adj5" fmla="val -97685"/>
              <a:gd name="adj6" fmla="val -9014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řádek s chybou (v původním </a:t>
            </a:r>
            <a:r>
              <a:rPr lang="en-US" altLang="en-US" sz="1800"/>
              <a:t>*.c souboru</a:t>
            </a:r>
            <a:r>
              <a:rPr lang="cs-CZ" altLang="en-US" sz="1800"/>
              <a:t>)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FF3300"/>
                </a:solidFill>
              </a:rPr>
              <a:t>[5]</a:t>
            </a:r>
            <a:endParaRPr lang="en-US" altLang="en-US" sz="180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349194" name="AutoShape 10"/>
          <p:cNvSpPr>
            <a:spLocks/>
          </p:cNvSpPr>
          <p:nvPr/>
        </p:nvSpPr>
        <p:spPr bwMode="auto">
          <a:xfrm>
            <a:off x="5257800" y="5562600"/>
            <a:ext cx="2971800" cy="457200"/>
          </a:xfrm>
          <a:prstGeom prst="borderCallout2">
            <a:avLst>
              <a:gd name="adj1" fmla="val 25000"/>
              <a:gd name="adj2" fmla="val -2565"/>
              <a:gd name="adj3" fmla="val 25000"/>
              <a:gd name="adj4" fmla="val -60949"/>
              <a:gd name="adj5" fmla="val -110417"/>
              <a:gd name="adj6" fmla="val -119338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sloupec s chybou </a:t>
            </a:r>
            <a:r>
              <a:rPr lang="en-US" altLang="en-US" sz="1800">
                <a:solidFill>
                  <a:srgbClr val="FF3300"/>
                </a:solidFill>
              </a:rPr>
              <a:t>[3]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797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 animBg="1"/>
      <p:bldP spid="349193" grpId="0" animBg="1"/>
      <p:bldP spid="3491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Jak </a:t>
            </a:r>
            <a:r>
              <a:rPr lang="cs-CZ" altLang="en-US">
                <a:solidFill>
                  <a:schemeClr val="tx1"/>
                </a:solidFill>
              </a:rPr>
              <a:t>na chyby (error)? (pokr.)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Porozumějte chybové hlášce</a:t>
            </a:r>
          </a:p>
          <a:p>
            <a:pPr lvl="1" eaLnBrk="1" hangingPunct="1"/>
            <a:r>
              <a:rPr lang="cs-CZ" altLang="en-US" dirty="0"/>
              <a:t> </a:t>
            </a:r>
            <a:r>
              <a:rPr lang="cs-CZ" altLang="en-US" i="1" dirty="0" err="1">
                <a:latin typeface="Courier New" panose="02070309020205020404" pitchFamily="49" charset="0"/>
              </a:rPr>
              <a:t>error</a:t>
            </a:r>
            <a:r>
              <a:rPr lang="cs-CZ" altLang="en-US" i="1" dirty="0">
                <a:latin typeface="Courier New" panose="02070309020205020404" pitchFamily="49" charset="0"/>
              </a:rPr>
              <a:t>: </a:t>
            </a:r>
            <a:r>
              <a:rPr lang="cs-CZ" altLang="en-US" i="1" dirty="0" err="1">
                <a:latin typeface="Courier New" panose="02070309020205020404" pitchFamily="49" charset="0"/>
              </a:rPr>
              <a:t>expected</a:t>
            </a:r>
            <a:r>
              <a:rPr lang="cs-CZ" altLang="en-US" i="1" dirty="0">
                <a:latin typeface="Courier New" panose="02070309020205020404" pitchFamily="49" charset="0"/>
              </a:rPr>
              <a:t> '</a:t>
            </a:r>
            <a:r>
              <a:rPr lang="cs-CZ" altLang="en-US" b="1" u="sng" dirty="0">
                <a:solidFill>
                  <a:srgbClr val="FF3300"/>
                </a:solidFill>
                <a:latin typeface="Courier New" panose="02070309020205020404" pitchFamily="49" charset="0"/>
              </a:rPr>
              <a:t>;</a:t>
            </a:r>
            <a:r>
              <a:rPr lang="cs-CZ" altLang="en-US" i="1" dirty="0">
                <a:latin typeface="Courier New" panose="02070309020205020404" pitchFamily="49" charset="0"/>
              </a:rPr>
              <a:t>' </a:t>
            </a:r>
            <a:r>
              <a:rPr lang="cs-CZ" altLang="en-US" i="1" dirty="0" err="1">
                <a:latin typeface="Courier New" panose="02070309020205020404" pitchFamily="49" charset="0"/>
              </a:rPr>
              <a:t>before</a:t>
            </a:r>
            <a:r>
              <a:rPr lang="cs-CZ" altLang="en-US" i="1" dirty="0">
                <a:latin typeface="Courier New" panose="02070309020205020404" pitchFamily="49" charset="0"/>
              </a:rPr>
              <a:t> '</a:t>
            </a:r>
            <a:r>
              <a:rPr lang="cs-CZ" altLang="en-US" b="1" u="sng" dirty="0">
                <a:solidFill>
                  <a:srgbClr val="FF3300"/>
                </a:solidFill>
                <a:latin typeface="Courier New" panose="02070309020205020404" pitchFamily="49" charset="0"/>
              </a:rPr>
              <a:t>return</a:t>
            </a:r>
            <a:r>
              <a:rPr lang="cs-CZ" altLang="en-US" i="1" dirty="0">
                <a:latin typeface="Courier New" panose="02070309020205020404" pitchFamily="49" charset="0"/>
              </a:rPr>
              <a:t>'</a:t>
            </a:r>
          </a:p>
          <a:p>
            <a:pPr lvl="1" eaLnBrk="1" hangingPunct="1"/>
            <a:r>
              <a:rPr lang="cs-CZ" altLang="en-US" dirty="0"/>
              <a:t>v jednoduchých </a:t>
            </a:r>
            <a:r>
              <a:rPr lang="cs-CZ" altLang="en-US" dirty="0" err="1"/>
              <a:t>úvozovkách</a:t>
            </a:r>
            <a:r>
              <a:rPr lang="cs-CZ" altLang="en-US" dirty="0"/>
              <a:t> je text z našeho kódu</a:t>
            </a:r>
          </a:p>
          <a:p>
            <a:pPr lvl="1" eaLnBrk="1" hangingPunct="1"/>
            <a:r>
              <a:rPr lang="cs-CZ" altLang="en-US" dirty="0"/>
              <a:t>mimo uvozovky je text překladače (popis chyby)</a:t>
            </a:r>
          </a:p>
          <a:p>
            <a:pPr eaLnBrk="1" hangingPunct="1"/>
            <a:r>
              <a:rPr lang="cs-CZ" altLang="en-US" dirty="0"/>
              <a:t>Google je náš programovací přítel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cut&amp;paste</a:t>
            </a:r>
            <a:r>
              <a:rPr lang="en-US" altLang="en-US" dirty="0"/>
              <a:t> </a:t>
            </a:r>
            <a:r>
              <a:rPr lang="cs-CZ" altLang="en-US" dirty="0"/>
              <a:t>chybovou hlášku</a:t>
            </a:r>
          </a:p>
          <a:p>
            <a:pPr eaLnBrk="1" hangingPunct="1"/>
            <a:r>
              <a:rPr lang="cs-CZ" altLang="en-US" dirty="0"/>
              <a:t>Prozkoumejte</a:t>
            </a:r>
            <a:r>
              <a:rPr lang="en-US" altLang="en-US" dirty="0"/>
              <a:t> v k</a:t>
            </a:r>
            <a:r>
              <a:rPr lang="cs-CZ" altLang="en-US" dirty="0"/>
              <a:t>ódu i řádek o jedna výše</a:t>
            </a:r>
          </a:p>
          <a:p>
            <a:pPr lvl="1" eaLnBrk="1" hangingPunct="1"/>
            <a:r>
              <a:rPr lang="cs-CZ" altLang="en-US" dirty="0"/>
              <a:t>zapomenuté středníky, závorky apod. se detekují </a:t>
            </a:r>
            <a:r>
              <a:rPr lang="en-US" altLang="en-US" dirty="0"/>
              <a:t>a</a:t>
            </a:r>
            <a:r>
              <a:rPr lang="cs-CZ" altLang="en-US" dirty="0"/>
              <a:t>ž u následujícího příkazu</a:t>
            </a:r>
          </a:p>
          <a:p>
            <a:pPr eaLnBrk="1" hangingPunct="1"/>
            <a:r>
              <a:rPr lang="cs-CZ" altLang="en-US" dirty="0"/>
              <a:t>Opravte a přeložte znovu </a:t>
            </a:r>
            <a:endParaRPr lang="en-US" altLang="en-US" dirty="0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01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6FA18-9FB7-4331-8DE9-4DB2781B3C4F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800"/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5105400" y="5105400"/>
            <a:ext cx="3916363" cy="147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7F7F00"/>
                </a:solidFill>
                <a:latin typeface="Courier New" panose="02070309020205020404" pitchFamily="49" charset="0"/>
              </a:rPr>
              <a:t>#define PRINT_MESSAGE "Hello World"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PRINT_MESSAGE)</a:t>
            </a:r>
            <a:r>
              <a:rPr lang="en-US" altLang="en-US" sz="2000">
                <a:solidFill>
                  <a:srgbClr val="FF3300"/>
                </a:solidFill>
                <a:latin typeface="Verdana" panose="020B0604030504040204" pitchFamily="34" charset="0"/>
              </a:rPr>
              <a:t>;</a:t>
            </a:r>
            <a:endParaRPr lang="en-US" altLang="en-US" sz="140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400"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6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Jak </a:t>
            </a:r>
            <a:r>
              <a:rPr lang="cs-CZ" altLang="en-US">
                <a:solidFill>
                  <a:schemeClr val="tx1"/>
                </a:solidFill>
              </a:rPr>
              <a:t>na varování (warning)?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Varování </a:t>
            </a:r>
            <a:r>
              <a:rPr lang="cs-CZ" altLang="en-US" i="1" dirty="0"/>
              <a:t>nebrání</a:t>
            </a:r>
            <a:r>
              <a:rPr lang="cs-CZ" altLang="en-US" dirty="0"/>
              <a:t> překladu programu</a:t>
            </a:r>
          </a:p>
          <a:p>
            <a:pPr lvl="1" eaLnBrk="1" hangingPunct="1"/>
            <a:r>
              <a:rPr lang="cs-CZ" altLang="en-US" dirty="0"/>
              <a:t>typicky ale upozorňují na reálný problém</a:t>
            </a:r>
          </a:p>
          <a:p>
            <a:pPr lvl="1" eaLnBrk="1" hangingPunct="1"/>
            <a:r>
              <a:rPr lang="cs-CZ" altLang="en-US" dirty="0"/>
              <a:t>může způsobovat problém při sestavení resp. při běhu</a:t>
            </a:r>
          </a:p>
          <a:p>
            <a:pPr eaLnBrk="1" hangingPunct="1"/>
            <a:r>
              <a:rPr lang="cs-CZ" altLang="en-US" dirty="0"/>
              <a:t>Stejně jako u </a:t>
            </a:r>
            <a:r>
              <a:rPr lang="cs-CZ" altLang="en-US" dirty="0" err="1"/>
              <a:t>erroru</a:t>
            </a:r>
            <a:r>
              <a:rPr lang="cs-CZ" altLang="en-US" dirty="0"/>
              <a:t> máte soubor i řádek varování</a:t>
            </a:r>
          </a:p>
          <a:p>
            <a:pPr lvl="1" eaLnBrk="1" hangingPunct="1"/>
            <a:r>
              <a:rPr lang="cs-CZ" altLang="en-US" dirty="0"/>
              <a:t>vysvětlení hledejte přes Google </a:t>
            </a:r>
          </a:p>
          <a:p>
            <a:pPr eaLnBrk="1" hangingPunct="1"/>
            <a:r>
              <a:rPr lang="cs-CZ" altLang="en-US" dirty="0">
                <a:solidFill>
                  <a:schemeClr val="accent2"/>
                </a:solidFill>
              </a:rPr>
              <a:t>Pravidlo 1: vždy kompilujte bez </a:t>
            </a:r>
            <a:r>
              <a:rPr lang="cs-CZ" altLang="en-US" dirty="0" err="1">
                <a:solidFill>
                  <a:schemeClr val="accent2"/>
                </a:solidFill>
              </a:rPr>
              <a:t>warnings</a:t>
            </a:r>
            <a:endParaRPr lang="cs-CZ" altLang="en-US" dirty="0">
              <a:solidFill>
                <a:schemeClr val="accent2"/>
              </a:solidFill>
            </a:endParaRPr>
          </a:p>
          <a:p>
            <a:pPr lvl="1" eaLnBrk="1" hangingPunct="1"/>
            <a:r>
              <a:rPr lang="cs-CZ" altLang="en-US" dirty="0"/>
              <a:t>pokud se zobrazuje 100 varování, nevšimnete si 101</a:t>
            </a:r>
          </a:p>
          <a:p>
            <a:pPr lvl="1" eaLnBrk="1" hangingPunct="1"/>
            <a:r>
              <a:rPr lang="cs-CZ" altLang="en-US" dirty="0"/>
              <a:t>budou se vám lépe hledat </a:t>
            </a:r>
            <a:r>
              <a:rPr lang="cs-CZ" altLang="en-US" dirty="0" err="1"/>
              <a:t>errory</a:t>
            </a:r>
            <a:r>
              <a:rPr lang="cs-CZ" altLang="en-US" dirty="0"/>
              <a:t> ve výpisu</a:t>
            </a:r>
          </a:p>
          <a:p>
            <a:pPr eaLnBrk="1" hangingPunct="1"/>
            <a:r>
              <a:rPr lang="cs-CZ" altLang="en-US" dirty="0"/>
              <a:t>Přepínač překladače –</a:t>
            </a:r>
            <a:r>
              <a:rPr lang="cs-CZ" altLang="en-US" dirty="0" err="1"/>
              <a:t>Werror</a:t>
            </a:r>
            <a:r>
              <a:rPr lang="cs-CZ" altLang="en-US" dirty="0"/>
              <a:t> </a:t>
            </a:r>
          </a:p>
          <a:p>
            <a:pPr lvl="1" eaLnBrk="1" hangingPunct="1"/>
            <a:r>
              <a:rPr lang="cs-CZ" altLang="en-US" dirty="0"/>
              <a:t>mění varování na </a:t>
            </a:r>
            <a:r>
              <a:rPr lang="cs-CZ" altLang="en-US" dirty="0" err="1"/>
              <a:t>error</a:t>
            </a:r>
            <a:r>
              <a:rPr lang="cs-CZ" altLang="en-US" dirty="0"/>
              <a:t>, program se nepřeloží</a:t>
            </a:r>
          </a:p>
          <a:p>
            <a:pPr lvl="1" eaLnBrk="1" hangingPunct="1"/>
            <a:r>
              <a:rPr lang="cs-CZ" altLang="en-US" dirty="0"/>
              <a:t>ztrácíte ale rozlišení varování vs. </a:t>
            </a:r>
            <a:r>
              <a:rPr lang="cs-CZ" altLang="en-US" dirty="0" err="1"/>
              <a:t>error</a:t>
            </a:r>
            <a:endParaRPr lang="en-US" altLang="en-US" dirty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D20655-87A0-4DA5-A835-5C961692212D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6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Jak </a:t>
            </a:r>
            <a:r>
              <a:rPr lang="cs-CZ" altLang="en-US">
                <a:solidFill>
                  <a:schemeClr val="tx1"/>
                </a:solidFill>
              </a:rPr>
              <a:t>na varování (warning)?</a:t>
            </a:r>
            <a:r>
              <a:rPr lang="en-US" altLang="en-US">
                <a:solidFill>
                  <a:schemeClr val="tx1"/>
                </a:solidFill>
              </a:rPr>
              <a:t> (pokr.)</a:t>
            </a:r>
          </a:p>
        </p:txBody>
      </p:sp>
      <p:graphicFrame>
        <p:nvGraphicFramePr>
          <p:cNvPr id="3553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52600" y="3810000"/>
          <a:ext cx="72104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4" imgW="9612698" imgH="3961905" progId="">
                  <p:embed/>
                </p:oleObj>
              </mc:Choice>
              <mc:Fallback>
                <p:oleObj r:id="rId4" imgW="9612698" imgH="3961905" progId="">
                  <p:embed/>
                  <p:pic>
                    <p:nvPicPr>
                      <p:cNvPr id="35533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72104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06E770-F313-4F64-AFDA-31B1C476E40E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80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urier New" panose="02070309020205020404" pitchFamily="49" charset="0"/>
              </a:rPr>
              <a:t>warning: incompatible </a:t>
            </a:r>
            <a:r>
              <a:rPr lang="en-US" altLang="en-US" sz="2400" u="sng">
                <a:latin typeface="Courier New" panose="02070309020205020404" pitchFamily="49" charset="0"/>
              </a:rPr>
              <a:t>implicit declaration</a:t>
            </a:r>
            <a:r>
              <a:rPr lang="en-US" altLang="en-US" sz="2400">
                <a:latin typeface="Courier New" panose="02070309020205020404" pitchFamily="49" charset="0"/>
              </a:rPr>
              <a:t> of built-in function '</a:t>
            </a:r>
            <a:r>
              <a:rPr lang="en-US" altLang="en-US" sz="2400" u="sng">
                <a:solidFill>
                  <a:srgbClr val="FF33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2400">
                <a:latin typeface="Courier New" panose="02070309020205020404" pitchFamily="49" charset="0"/>
              </a:rPr>
              <a:t>'</a:t>
            </a:r>
            <a:endParaRPr lang="cs-CZ" altLang="en-US" sz="2400">
              <a:latin typeface="Courier New" panose="02070309020205020404" pitchFamily="49" charset="0"/>
            </a:endParaRPr>
          </a:p>
          <a:p>
            <a:pPr lvl="1" eaLnBrk="1" hangingPunct="1"/>
            <a:r>
              <a:rPr lang="cs-CZ" altLang="en-US"/>
              <a:t>implicitní deklarace je použití proměnné</a:t>
            </a:r>
            <a:r>
              <a:rPr lang="en-US" altLang="en-US"/>
              <a:t>/funkce bez toho</a:t>
            </a:r>
            <a:r>
              <a:rPr lang="cs-CZ" altLang="en-US"/>
              <a:t>,</a:t>
            </a:r>
            <a:r>
              <a:rPr lang="en-US" altLang="en-US"/>
              <a:t> aby </a:t>
            </a:r>
            <a:r>
              <a:rPr lang="cs-CZ" altLang="en-US"/>
              <a:t>překladač věděl, co je to za funkci </a:t>
            </a:r>
          </a:p>
          <a:p>
            <a:pPr lvl="1" eaLnBrk="1" hangingPunct="1"/>
            <a:r>
              <a:rPr lang="cs-CZ" altLang="en-US"/>
              <a:t>printf je funkce, která zde není deklarována</a:t>
            </a:r>
          </a:p>
          <a:p>
            <a:pPr lvl="2" eaLnBrk="1" hangingPunct="1"/>
            <a:r>
              <a:rPr lang="cs-CZ" altLang="en-US"/>
              <a:t>google printf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#include &lt;stdio.h&gt;</a:t>
            </a:r>
            <a:endParaRPr lang="cs-CZ" altLang="en-US"/>
          </a:p>
          <a:p>
            <a:pPr eaLnBrk="1" hangingPunct="1"/>
            <a:endParaRPr lang="en-US" altLang="en-US"/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122238" y="4856163"/>
            <a:ext cx="3916362" cy="159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Verdana" panose="020B0604030504040204" pitchFamily="34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7F7F00"/>
                </a:solidFill>
                <a:latin typeface="Courier New" panose="02070309020205020404" pitchFamily="49" charset="0"/>
              </a:rPr>
              <a:t>#define PRINT_MESSAGE "Hello World"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PRINT_MESSAGE)</a:t>
            </a:r>
            <a:r>
              <a:rPr lang="en-US" altLang="en-US" sz="140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400">
              <a:latin typeface="Courier New" panose="02070309020205020404" pitchFamily="49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494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D8FA-F417-4D34-B6B8-3AB900F1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7DD3113-D3AA-4383-B2F5-81E2A5A9A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1" y="533400"/>
            <a:ext cx="8950158" cy="55927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0794E-FFAF-460A-8AC0-FBE0CD66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2D9F7-CDC0-4800-BBE2-635323DB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AB20F-BD21-4995-A601-F12330DBD46A}"/>
              </a:ext>
            </a:extLst>
          </p:cNvPr>
          <p:cNvSpPr txBox="1"/>
          <p:nvPr/>
        </p:nvSpPr>
        <p:spPr>
          <a:xfrm>
            <a:off x="3986146" y="56346"/>
            <a:ext cx="5102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en-US" sz="2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http</a:t>
            </a:r>
            <a:r>
              <a:rPr lang="en-GB" altLang="en-US" sz="2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s</a:t>
            </a:r>
            <a:r>
              <a:rPr lang="cs-CZ" altLang="en-US" sz="2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://</a:t>
            </a:r>
            <a:r>
              <a:rPr lang="en-GB" altLang="en-US" sz="2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www.fi.muni.cz</a:t>
            </a:r>
            <a:r>
              <a:rPr lang="cs-CZ" altLang="en-US" sz="2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/pb071</a:t>
            </a:r>
            <a:endParaRPr lang="cs-CZ" altLang="en-US" sz="2400" dirty="0">
              <a:solidFill>
                <a:schemeClr val="accent2"/>
              </a:solidFill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4887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" y="1676400"/>
            <a:ext cx="8912941" cy="2840999"/>
          </a:xfrm>
        </p:spPr>
      </p:pic>
    </p:spTree>
    <p:extLst>
      <p:ext uri="{BB962C8B-B14F-4D97-AF65-F5344CB8AC3E}">
        <p14:creationId xmlns:p14="http://schemas.microsoft.com/office/powerpoint/2010/main" val="636576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r>
              <a:rPr lang="en-GB" dirty="0"/>
              <a:t>!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Připravte si notebook </a:t>
            </a:r>
            <a:r>
              <a:rPr lang="en-GB" dirty="0"/>
              <a:t>/ </a:t>
            </a:r>
            <a:r>
              <a:rPr lang="cs-CZ" dirty="0"/>
              <a:t>telefon s připojením na </a:t>
            </a:r>
            <a:r>
              <a:rPr lang="cs-CZ" dirty="0" err="1"/>
              <a:t>net</a:t>
            </a:r>
            <a:endParaRPr lang="cs-CZ" dirty="0"/>
          </a:p>
          <a:p>
            <a:pPr lvl="1"/>
            <a:r>
              <a:rPr lang="cs-CZ" b="1" dirty="0" err="1"/>
              <a:t>wlan_fi</a:t>
            </a:r>
            <a:r>
              <a:rPr lang="cs-CZ" dirty="0"/>
              <a:t>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cs-CZ" dirty="0">
                <a:hlinkClick r:id="rId2"/>
              </a:rPr>
              <a:t>https://wifi.fi.muni.cz/</a:t>
            </a:r>
            <a:r>
              <a:rPr lang="cs-CZ" dirty="0"/>
              <a:t> (</a:t>
            </a:r>
            <a:r>
              <a:rPr lang="cs-CZ" dirty="0" err="1"/>
              <a:t>Aisa</a:t>
            </a:r>
            <a:r>
              <a:rPr lang="cs-CZ" dirty="0"/>
              <a:t> login </a:t>
            </a:r>
            <a:r>
              <a:rPr lang="en-GB" dirty="0"/>
              <a:t>/</a:t>
            </a:r>
            <a:r>
              <a:rPr lang="cs-CZ" dirty="0"/>
              <a:t> heslo)</a:t>
            </a:r>
            <a:endParaRPr lang="en-GB" dirty="0"/>
          </a:p>
          <a:p>
            <a:pPr lvl="1"/>
            <a:r>
              <a:rPr lang="en-GB" b="1" dirty="0" err="1"/>
              <a:t>Eduroam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cs-CZ" dirty="0" err="1"/>
              <a:t>učo</a:t>
            </a:r>
            <a:r>
              <a:rPr lang="en-GB" dirty="0"/>
              <a:t>@</a:t>
            </a:r>
            <a:r>
              <a:rPr lang="cs-CZ" dirty="0"/>
              <a:t>eduroam.muni.cz </a:t>
            </a:r>
            <a:r>
              <a:rPr lang="en-GB" dirty="0"/>
              <a:t>/ </a:t>
            </a:r>
            <a:r>
              <a:rPr lang="cs-CZ" dirty="0"/>
              <a:t>sekundární heslo)</a:t>
            </a:r>
          </a:p>
          <a:p>
            <a:r>
              <a:rPr lang="cs-CZ" dirty="0"/>
              <a:t>Pokud nemáte, nevadí (připojte se k sousedovi)</a:t>
            </a:r>
          </a:p>
          <a:p>
            <a:r>
              <a:rPr lang="cs-CZ" dirty="0"/>
              <a:t>Budeme používat v průběhu celého semestru</a:t>
            </a:r>
          </a:p>
          <a:p>
            <a:endParaRPr lang="en-GB" dirty="0"/>
          </a:p>
          <a:p>
            <a:r>
              <a:rPr lang="cs-CZ" dirty="0"/>
              <a:t>Navštivte stránku </a:t>
            </a:r>
            <a:r>
              <a:rPr lang="cs-CZ" dirty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cs-CZ" dirty="0">
                <a:hlinkClick r:id="rId3"/>
              </a:rPr>
              <a:t>kahoot.it</a:t>
            </a:r>
            <a:r>
              <a:rPr lang="en-GB" dirty="0"/>
              <a:t> a </a:t>
            </a:r>
            <a:r>
              <a:rPr lang="en-GB" dirty="0" err="1"/>
              <a:t>jdeme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to!</a:t>
            </a:r>
          </a:p>
          <a:p>
            <a:pPr lvl="1"/>
            <a:r>
              <a:rPr lang="pl-PL" dirty="0"/>
              <a:t>PB071 Prednaska 01 - Úvod C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9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PB071 Prednaska 01 - Úvod C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70516"/>
            <a:ext cx="8178505" cy="4596884"/>
          </a:xfrm>
        </p:spPr>
      </p:pic>
    </p:spTree>
    <p:extLst>
      <p:ext uri="{BB962C8B-B14F-4D97-AF65-F5344CB8AC3E}">
        <p14:creationId xmlns:p14="http://schemas.microsoft.com/office/powerpoint/2010/main" val="1760179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5438"/>
            <a:ext cx="7772400" cy="2540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Historie, normy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Oblasti použití</a:t>
            </a:r>
            <a:br>
              <a:rPr lang="cs-CZ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Začínáme s C  </a:t>
            </a:r>
            <a:br>
              <a:rPr lang="en-US" altLang="en-US">
                <a:solidFill>
                  <a:schemeClr val="bg2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Nástroje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bg2"/>
                </a:solidFill>
              </a:rPr>
              <a:t>Lehký průlet C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4820" name="Picture 3" descr="icon_toolbo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526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Verzování</a:t>
            </a:r>
            <a:r>
              <a:rPr lang="cs-CZ" dirty="0"/>
              <a:t> kódu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69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</a:t>
            </a:r>
            <a:r>
              <a:rPr lang="cs-CZ" dirty="0" err="1"/>
              <a:t>repozitář</a:t>
            </a:r>
            <a:r>
              <a:rPr lang="cs-CZ" dirty="0"/>
              <a:t> (např. SVN)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7" y="1780237"/>
            <a:ext cx="6773179" cy="4089688"/>
          </a:xfrm>
          <a:prstGeom prst="rect">
            <a:avLst/>
          </a:prstGeom>
        </p:spPr>
      </p:pic>
      <p:pic>
        <p:nvPicPr>
          <p:cNvPr id="7" name="Picture 5" descr="subversion_logo_hor-468x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1" y="609600"/>
            <a:ext cx="2514600" cy="34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13138" y="6075998"/>
            <a:ext cx="379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i="1" dirty="0">
                <a:solidFill>
                  <a:schemeClr val="bg1">
                    <a:lumMod val="65000"/>
                  </a:schemeClr>
                </a:solidFill>
              </a:rPr>
              <a:t>Zdroj obrázků:</a:t>
            </a:r>
            <a:r>
              <a:rPr lang="en-GB" sz="1600" b="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600" b="0" i="1" dirty="0">
                <a:solidFill>
                  <a:schemeClr val="bg1">
                    <a:lumMod val="65000"/>
                  </a:schemeClr>
                </a:solidFill>
                <a:hlinkClick r:id="rId5"/>
              </a:rPr>
              <a:t>Joomla's Documentation</a:t>
            </a:r>
            <a:endParaRPr lang="en-GB" sz="1600" b="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0665" y="1788225"/>
            <a:ext cx="385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Co když pracujete </a:t>
            </a:r>
            <a:r>
              <a:rPr lang="cs-CZ" sz="2000" dirty="0" err="1"/>
              <a:t>offline</a:t>
            </a:r>
            <a:r>
              <a:rPr lang="cs-CZ" sz="2000" dirty="0"/>
              <a:t>?</a:t>
            </a:r>
          </a:p>
          <a:p>
            <a:r>
              <a:rPr lang="cs-CZ" sz="2000" dirty="0"/>
              <a:t>Co když chcete spolupracovat jen s vybraným uživatelem?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11" y="189111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2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5+1 důvodů proč </a:t>
            </a:r>
            <a:r>
              <a:rPr lang="cs-CZ" dirty="0" err="1"/>
              <a:t>verzovat</a:t>
            </a:r>
            <a:r>
              <a:rPr lang="cs-CZ" dirty="0"/>
              <a:t> (a používat </a:t>
            </a:r>
            <a:r>
              <a:rPr lang="cs-CZ" dirty="0" err="1"/>
              <a:t>git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2" y="1412875"/>
            <a:ext cx="8599487" cy="48244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Co když si omylem smažu adresář s kódy?</a:t>
            </a:r>
          </a:p>
          <a:p>
            <a:pPr lvl="1"/>
            <a:r>
              <a:rPr lang="cs-CZ" dirty="0"/>
              <a:t>Velice inteligentní záloha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když pracuji ze dvou a více strojů?</a:t>
            </a:r>
          </a:p>
          <a:p>
            <a:pPr lvl="1"/>
            <a:r>
              <a:rPr lang="cs-CZ" dirty="0"/>
              <a:t>Inteligentní přenos a synchronizace kódů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když se potřebuji vrátit ke starší verzi kódů?</a:t>
            </a:r>
          </a:p>
          <a:p>
            <a:pPr lvl="1"/>
            <a:r>
              <a:rPr lang="cs-CZ" dirty="0"/>
              <a:t>Proto, že fungovala nebo v ní zákazník našel chybu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když pracuji s dvěma a více lidmi?</a:t>
            </a:r>
          </a:p>
          <a:p>
            <a:pPr lvl="1"/>
            <a:r>
              <a:rPr lang="cs-CZ" dirty="0"/>
              <a:t>Změny probíhají nad stejnou částí kódu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když spouštím složité analýzy a testy?</a:t>
            </a:r>
          </a:p>
          <a:p>
            <a:pPr lvl="1"/>
            <a:r>
              <a:rPr lang="cs-CZ" dirty="0"/>
              <a:t>Kontinuální integrace na serveru přes noc</a:t>
            </a:r>
          </a:p>
          <a:p>
            <a:endParaRPr lang="cs-CZ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5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6616-9777-A7C8-291B-DF21FAC9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5+1 důvodů proč </a:t>
            </a:r>
            <a:r>
              <a:rPr lang="cs-CZ" dirty="0" err="1"/>
              <a:t>verzovat</a:t>
            </a:r>
            <a:r>
              <a:rPr lang="cs-CZ" dirty="0"/>
              <a:t> (a používat </a:t>
            </a:r>
            <a:r>
              <a:rPr lang="cs-CZ" dirty="0" err="1"/>
              <a:t>git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60A90-DF2C-C5E9-D21E-3D188485F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Verzování pomocí </a:t>
            </a:r>
            <a:r>
              <a:rPr lang="cs-CZ" dirty="0" err="1"/>
              <a:t>gitu</a:t>
            </a:r>
            <a:r>
              <a:rPr lang="cs-CZ" dirty="0"/>
              <a:t> bude probíráno na cvičení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CFCD9-7CDC-A108-C098-D55F5472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0505B-C31B-0B28-1533-B13390B8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146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Lokální a centrální </a:t>
            </a:r>
            <a:r>
              <a:rPr lang="cs-CZ" dirty="0" err="1"/>
              <a:t>repozitář</a:t>
            </a:r>
            <a:r>
              <a:rPr lang="cs-CZ" dirty="0"/>
              <a:t> (např. </a:t>
            </a:r>
            <a:r>
              <a:rPr lang="cs-CZ" dirty="0" err="1"/>
              <a:t>git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15" y="242815"/>
            <a:ext cx="1204985" cy="120498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9051"/>
            <a:ext cx="6441988" cy="512993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52577" y="6114634"/>
            <a:ext cx="379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i="1" dirty="0">
                <a:solidFill>
                  <a:schemeClr val="bg1">
                    <a:lumMod val="65000"/>
                  </a:schemeClr>
                </a:solidFill>
              </a:rPr>
              <a:t>Zdroj obrázků:</a:t>
            </a:r>
            <a:r>
              <a:rPr lang="en-GB" sz="1600" b="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600" b="0" i="1" dirty="0">
                <a:solidFill>
                  <a:schemeClr val="bg1">
                    <a:lumMod val="65000"/>
                  </a:schemeClr>
                </a:solidFill>
                <a:hlinkClick r:id="rId5"/>
              </a:rPr>
              <a:t>Joomla's Documentation</a:t>
            </a:r>
            <a:endParaRPr lang="en-GB" sz="1600" b="0" i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7A5DD4-C247-4BCE-A987-4F6E98727D4E}"/>
                  </a:ext>
                </a:extLst>
              </p14:cNvPr>
              <p14:cNvContentPartPr/>
              <p14:nvPr/>
            </p14:nvContentPartPr>
            <p14:xfrm>
              <a:off x="777240" y="2376000"/>
              <a:ext cx="6607800" cy="1910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7A5DD4-C247-4BCE-A987-4F6E98727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880" y="2366640"/>
                <a:ext cx="6626520" cy="19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F9DF48-5FDE-4F06-A48C-5452C6C1F414}"/>
                  </a:ext>
                </a:extLst>
              </p14:cNvPr>
              <p14:cNvContentPartPr/>
              <p14:nvPr/>
            </p14:nvContentPartPr>
            <p14:xfrm>
              <a:off x="3244320" y="1492200"/>
              <a:ext cx="4181400" cy="137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F9DF48-5FDE-4F06-A48C-5452C6C1F4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4960" y="1482840"/>
                <a:ext cx="4200120" cy="1396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99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pro PB071 </a:t>
            </a:r>
            <a:r>
              <a:rPr lang="en-GB" dirty="0"/>
              <a:t>(</a:t>
            </a:r>
            <a:r>
              <a:rPr lang="cs-CZ" dirty="0" err="1"/>
              <a:t>git</a:t>
            </a:r>
            <a:r>
              <a:rPr lang="cs-CZ" dirty="0"/>
              <a:t>, ale jeden uživatel</a:t>
            </a:r>
            <a:r>
              <a:rPr lang="en-GB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782" y="1143000"/>
            <a:ext cx="8194588" cy="6525573"/>
          </a:xfrm>
          <a:prstGeom prst="rect">
            <a:avLst/>
          </a:prstGeom>
        </p:spPr>
      </p:pic>
      <p:sp>
        <p:nvSpPr>
          <p:cNvPr id="7" name="Volný tvar 6"/>
          <p:cNvSpPr/>
          <p:nvPr/>
        </p:nvSpPr>
        <p:spPr bwMode="auto">
          <a:xfrm>
            <a:off x="-2743200" y="1905000"/>
            <a:ext cx="9325018" cy="5449870"/>
          </a:xfrm>
          <a:custGeom>
            <a:avLst/>
            <a:gdLst>
              <a:gd name="connsiteX0" fmla="*/ 3003259 w 7330650"/>
              <a:gd name="connsiteY0" fmla="*/ 83890 h 4689446"/>
              <a:gd name="connsiteX1" fmla="*/ 3003259 w 7330650"/>
              <a:gd name="connsiteY1" fmla="*/ 83890 h 4689446"/>
              <a:gd name="connsiteX2" fmla="*/ 2994870 w 7330650"/>
              <a:gd name="connsiteY2" fmla="*/ 218114 h 4689446"/>
              <a:gd name="connsiteX3" fmla="*/ 2994870 w 7330650"/>
              <a:gd name="connsiteY3" fmla="*/ 411061 h 4689446"/>
              <a:gd name="connsiteX4" fmla="*/ 3020037 w 7330650"/>
              <a:gd name="connsiteY4" fmla="*/ 427839 h 4689446"/>
              <a:gd name="connsiteX5" fmla="*/ 3070371 w 7330650"/>
              <a:gd name="connsiteY5" fmla="*/ 453006 h 4689446"/>
              <a:gd name="connsiteX6" fmla="*/ 3103927 w 7330650"/>
              <a:gd name="connsiteY6" fmla="*/ 503340 h 4689446"/>
              <a:gd name="connsiteX7" fmla="*/ 3120705 w 7330650"/>
              <a:gd name="connsiteY7" fmla="*/ 528507 h 4689446"/>
              <a:gd name="connsiteX8" fmla="*/ 3137483 w 7330650"/>
              <a:gd name="connsiteY8" fmla="*/ 587229 h 4689446"/>
              <a:gd name="connsiteX9" fmla="*/ 3171039 w 7330650"/>
              <a:gd name="connsiteY9" fmla="*/ 637563 h 4689446"/>
              <a:gd name="connsiteX10" fmla="*/ 3196206 w 7330650"/>
              <a:gd name="connsiteY10" fmla="*/ 645952 h 4689446"/>
              <a:gd name="connsiteX11" fmla="*/ 3246540 w 7330650"/>
              <a:gd name="connsiteY11" fmla="*/ 679508 h 4689446"/>
              <a:gd name="connsiteX12" fmla="*/ 3271707 w 7330650"/>
              <a:gd name="connsiteY12" fmla="*/ 687897 h 4689446"/>
              <a:gd name="connsiteX13" fmla="*/ 3296874 w 7330650"/>
              <a:gd name="connsiteY13" fmla="*/ 713064 h 4689446"/>
              <a:gd name="connsiteX14" fmla="*/ 3322041 w 7330650"/>
              <a:gd name="connsiteY14" fmla="*/ 729842 h 4689446"/>
              <a:gd name="connsiteX15" fmla="*/ 3330430 w 7330650"/>
              <a:gd name="connsiteY15" fmla="*/ 755009 h 4689446"/>
              <a:gd name="connsiteX16" fmla="*/ 3363986 w 7330650"/>
              <a:gd name="connsiteY16" fmla="*/ 805343 h 4689446"/>
              <a:gd name="connsiteX17" fmla="*/ 3372375 w 7330650"/>
              <a:gd name="connsiteY17" fmla="*/ 838899 h 4689446"/>
              <a:gd name="connsiteX18" fmla="*/ 3389153 w 7330650"/>
              <a:gd name="connsiteY18" fmla="*/ 922789 h 4689446"/>
              <a:gd name="connsiteX19" fmla="*/ 3405931 w 7330650"/>
              <a:gd name="connsiteY19" fmla="*/ 973123 h 4689446"/>
              <a:gd name="connsiteX20" fmla="*/ 3414320 w 7330650"/>
              <a:gd name="connsiteY20" fmla="*/ 1006679 h 4689446"/>
              <a:gd name="connsiteX21" fmla="*/ 3431098 w 7330650"/>
              <a:gd name="connsiteY21" fmla="*/ 1057013 h 4689446"/>
              <a:gd name="connsiteX22" fmla="*/ 3456265 w 7330650"/>
              <a:gd name="connsiteY22" fmla="*/ 1132514 h 4689446"/>
              <a:gd name="connsiteX23" fmla="*/ 3473043 w 7330650"/>
              <a:gd name="connsiteY23" fmla="*/ 1199626 h 4689446"/>
              <a:gd name="connsiteX24" fmla="*/ 3489821 w 7330650"/>
              <a:gd name="connsiteY24" fmla="*/ 1233182 h 4689446"/>
              <a:gd name="connsiteX25" fmla="*/ 3498210 w 7330650"/>
              <a:gd name="connsiteY25" fmla="*/ 1266738 h 4689446"/>
              <a:gd name="connsiteX26" fmla="*/ 3514988 w 7330650"/>
              <a:gd name="connsiteY26" fmla="*/ 1317072 h 4689446"/>
              <a:gd name="connsiteX27" fmla="*/ 3540155 w 7330650"/>
              <a:gd name="connsiteY27" fmla="*/ 1367406 h 4689446"/>
              <a:gd name="connsiteX28" fmla="*/ 3565321 w 7330650"/>
              <a:gd name="connsiteY28" fmla="*/ 1384184 h 4689446"/>
              <a:gd name="connsiteX29" fmla="*/ 3624044 w 7330650"/>
              <a:gd name="connsiteY29" fmla="*/ 1451296 h 4689446"/>
              <a:gd name="connsiteX30" fmla="*/ 3657600 w 7330650"/>
              <a:gd name="connsiteY30" fmla="*/ 1493240 h 4689446"/>
              <a:gd name="connsiteX31" fmla="*/ 3674378 w 7330650"/>
              <a:gd name="connsiteY31" fmla="*/ 1526796 h 4689446"/>
              <a:gd name="connsiteX32" fmla="*/ 3707934 w 7330650"/>
              <a:gd name="connsiteY32" fmla="*/ 1551963 h 4689446"/>
              <a:gd name="connsiteX33" fmla="*/ 3766657 w 7330650"/>
              <a:gd name="connsiteY33" fmla="*/ 1619075 h 4689446"/>
              <a:gd name="connsiteX34" fmla="*/ 3825380 w 7330650"/>
              <a:gd name="connsiteY34" fmla="*/ 1694576 h 4689446"/>
              <a:gd name="connsiteX35" fmla="*/ 3842158 w 7330650"/>
              <a:gd name="connsiteY35" fmla="*/ 1744910 h 4689446"/>
              <a:gd name="connsiteX36" fmla="*/ 3858936 w 7330650"/>
              <a:gd name="connsiteY36" fmla="*/ 1770077 h 4689446"/>
              <a:gd name="connsiteX37" fmla="*/ 3867325 w 7330650"/>
              <a:gd name="connsiteY37" fmla="*/ 1795244 h 4689446"/>
              <a:gd name="connsiteX38" fmla="*/ 3926048 w 7330650"/>
              <a:gd name="connsiteY38" fmla="*/ 1862356 h 4689446"/>
              <a:gd name="connsiteX39" fmla="*/ 3934437 w 7330650"/>
              <a:gd name="connsiteY39" fmla="*/ 1887523 h 4689446"/>
              <a:gd name="connsiteX40" fmla="*/ 3984771 w 7330650"/>
              <a:gd name="connsiteY40" fmla="*/ 1921079 h 4689446"/>
              <a:gd name="connsiteX41" fmla="*/ 4018327 w 7330650"/>
              <a:gd name="connsiteY41" fmla="*/ 1963024 h 4689446"/>
              <a:gd name="connsiteX42" fmla="*/ 4051883 w 7330650"/>
              <a:gd name="connsiteY42" fmla="*/ 1996580 h 4689446"/>
              <a:gd name="connsiteX43" fmla="*/ 4068661 w 7330650"/>
              <a:gd name="connsiteY43" fmla="*/ 2021747 h 4689446"/>
              <a:gd name="connsiteX44" fmla="*/ 4093828 w 7330650"/>
              <a:gd name="connsiteY44" fmla="*/ 2030136 h 4689446"/>
              <a:gd name="connsiteX45" fmla="*/ 4102217 w 7330650"/>
              <a:gd name="connsiteY45" fmla="*/ 2072081 h 4689446"/>
              <a:gd name="connsiteX46" fmla="*/ 4118995 w 7330650"/>
              <a:gd name="connsiteY46" fmla="*/ 2097248 h 4689446"/>
              <a:gd name="connsiteX47" fmla="*/ 4127384 w 7330650"/>
              <a:gd name="connsiteY47" fmla="*/ 2155971 h 4689446"/>
              <a:gd name="connsiteX48" fmla="*/ 4135773 w 7330650"/>
              <a:gd name="connsiteY48" fmla="*/ 2248250 h 4689446"/>
              <a:gd name="connsiteX49" fmla="*/ 4152551 w 7330650"/>
              <a:gd name="connsiteY49" fmla="*/ 2273417 h 4689446"/>
              <a:gd name="connsiteX50" fmla="*/ 4177718 w 7330650"/>
              <a:gd name="connsiteY50" fmla="*/ 2348918 h 4689446"/>
              <a:gd name="connsiteX51" fmla="*/ 4186107 w 7330650"/>
              <a:gd name="connsiteY51" fmla="*/ 2374085 h 4689446"/>
              <a:gd name="connsiteX52" fmla="*/ 4194496 w 7330650"/>
              <a:gd name="connsiteY52" fmla="*/ 2399251 h 4689446"/>
              <a:gd name="connsiteX53" fmla="*/ 4186107 w 7330650"/>
              <a:gd name="connsiteY53" fmla="*/ 2516697 h 4689446"/>
              <a:gd name="connsiteX54" fmla="*/ 4177718 w 7330650"/>
              <a:gd name="connsiteY54" fmla="*/ 2541864 h 4689446"/>
              <a:gd name="connsiteX55" fmla="*/ 4152551 w 7330650"/>
              <a:gd name="connsiteY55" fmla="*/ 2567031 h 4689446"/>
              <a:gd name="connsiteX56" fmla="*/ 4127384 w 7330650"/>
              <a:gd name="connsiteY56" fmla="*/ 2583809 h 4689446"/>
              <a:gd name="connsiteX57" fmla="*/ 4110606 w 7330650"/>
              <a:gd name="connsiteY57" fmla="*/ 2608976 h 4689446"/>
              <a:gd name="connsiteX58" fmla="*/ 4093828 w 7330650"/>
              <a:gd name="connsiteY58" fmla="*/ 2642532 h 4689446"/>
              <a:gd name="connsiteX59" fmla="*/ 4068661 w 7330650"/>
              <a:gd name="connsiteY59" fmla="*/ 2659310 h 4689446"/>
              <a:gd name="connsiteX60" fmla="*/ 4051883 w 7330650"/>
              <a:gd name="connsiteY60" fmla="*/ 2718033 h 4689446"/>
              <a:gd name="connsiteX61" fmla="*/ 4026716 w 7330650"/>
              <a:gd name="connsiteY61" fmla="*/ 2734811 h 4689446"/>
              <a:gd name="connsiteX62" fmla="*/ 4001549 w 7330650"/>
              <a:gd name="connsiteY62" fmla="*/ 2793534 h 4689446"/>
              <a:gd name="connsiteX63" fmla="*/ 3984771 w 7330650"/>
              <a:gd name="connsiteY63" fmla="*/ 2818701 h 4689446"/>
              <a:gd name="connsiteX64" fmla="*/ 3967993 w 7330650"/>
              <a:gd name="connsiteY64" fmla="*/ 2869035 h 4689446"/>
              <a:gd name="connsiteX65" fmla="*/ 3959604 w 7330650"/>
              <a:gd name="connsiteY65" fmla="*/ 2894202 h 4689446"/>
              <a:gd name="connsiteX66" fmla="*/ 3942826 w 7330650"/>
              <a:gd name="connsiteY66" fmla="*/ 3061982 h 4689446"/>
              <a:gd name="connsiteX67" fmla="*/ 3951215 w 7330650"/>
              <a:gd name="connsiteY67" fmla="*/ 3120705 h 4689446"/>
              <a:gd name="connsiteX68" fmla="*/ 3967993 w 7330650"/>
              <a:gd name="connsiteY68" fmla="*/ 3171039 h 4689446"/>
              <a:gd name="connsiteX69" fmla="*/ 3984771 w 7330650"/>
              <a:gd name="connsiteY69" fmla="*/ 3221373 h 4689446"/>
              <a:gd name="connsiteX70" fmla="*/ 3993160 w 7330650"/>
              <a:gd name="connsiteY70" fmla="*/ 3246540 h 4689446"/>
              <a:gd name="connsiteX71" fmla="*/ 4001549 w 7330650"/>
              <a:gd name="connsiteY71" fmla="*/ 3271707 h 4689446"/>
              <a:gd name="connsiteX72" fmla="*/ 4035105 w 7330650"/>
              <a:gd name="connsiteY72" fmla="*/ 3322040 h 4689446"/>
              <a:gd name="connsiteX73" fmla="*/ 4051883 w 7330650"/>
              <a:gd name="connsiteY73" fmla="*/ 3347207 h 4689446"/>
              <a:gd name="connsiteX74" fmla="*/ 4068661 w 7330650"/>
              <a:gd name="connsiteY74" fmla="*/ 3372374 h 4689446"/>
              <a:gd name="connsiteX75" fmla="*/ 4093828 w 7330650"/>
              <a:gd name="connsiteY75" fmla="*/ 3380763 h 4689446"/>
              <a:gd name="connsiteX76" fmla="*/ 4110606 w 7330650"/>
              <a:gd name="connsiteY76" fmla="*/ 3405930 h 4689446"/>
              <a:gd name="connsiteX77" fmla="*/ 4186107 w 7330650"/>
              <a:gd name="connsiteY77" fmla="*/ 3464653 h 4689446"/>
              <a:gd name="connsiteX78" fmla="*/ 4236441 w 7330650"/>
              <a:gd name="connsiteY78" fmla="*/ 3481431 h 4689446"/>
              <a:gd name="connsiteX79" fmla="*/ 4303553 w 7330650"/>
              <a:gd name="connsiteY79" fmla="*/ 3506598 h 4689446"/>
              <a:gd name="connsiteX80" fmla="*/ 4353887 w 7330650"/>
              <a:gd name="connsiteY80" fmla="*/ 3523376 h 4689446"/>
              <a:gd name="connsiteX81" fmla="*/ 4429388 w 7330650"/>
              <a:gd name="connsiteY81" fmla="*/ 3531765 h 4689446"/>
              <a:gd name="connsiteX82" fmla="*/ 4714613 w 7330650"/>
              <a:gd name="connsiteY82" fmla="*/ 3523376 h 4689446"/>
              <a:gd name="connsiteX83" fmla="*/ 4748169 w 7330650"/>
              <a:gd name="connsiteY83" fmla="*/ 3506598 h 4689446"/>
              <a:gd name="connsiteX84" fmla="*/ 4857226 w 7330650"/>
              <a:gd name="connsiteY84" fmla="*/ 3456264 h 4689446"/>
              <a:gd name="connsiteX85" fmla="*/ 4882393 w 7330650"/>
              <a:gd name="connsiteY85" fmla="*/ 3431097 h 4689446"/>
              <a:gd name="connsiteX86" fmla="*/ 4907560 w 7330650"/>
              <a:gd name="connsiteY86" fmla="*/ 3397541 h 4689446"/>
              <a:gd name="connsiteX87" fmla="*/ 4932727 w 7330650"/>
              <a:gd name="connsiteY87" fmla="*/ 3372374 h 4689446"/>
              <a:gd name="connsiteX88" fmla="*/ 4983061 w 7330650"/>
              <a:gd name="connsiteY88" fmla="*/ 3305262 h 4689446"/>
              <a:gd name="connsiteX89" fmla="*/ 5008228 w 7330650"/>
              <a:gd name="connsiteY89" fmla="*/ 3271707 h 4689446"/>
              <a:gd name="connsiteX90" fmla="*/ 5025006 w 7330650"/>
              <a:gd name="connsiteY90" fmla="*/ 3238151 h 4689446"/>
              <a:gd name="connsiteX91" fmla="*/ 5041784 w 7330650"/>
              <a:gd name="connsiteY91" fmla="*/ 3212984 h 4689446"/>
              <a:gd name="connsiteX92" fmla="*/ 5050173 w 7330650"/>
              <a:gd name="connsiteY92" fmla="*/ 3187817 h 4689446"/>
              <a:gd name="connsiteX93" fmla="*/ 5092118 w 7330650"/>
              <a:gd name="connsiteY93" fmla="*/ 3103927 h 4689446"/>
              <a:gd name="connsiteX94" fmla="*/ 5117285 w 7330650"/>
              <a:gd name="connsiteY94" fmla="*/ 3020037 h 4689446"/>
              <a:gd name="connsiteX95" fmla="*/ 5142452 w 7330650"/>
              <a:gd name="connsiteY95" fmla="*/ 2927758 h 4689446"/>
              <a:gd name="connsiteX96" fmla="*/ 5150841 w 7330650"/>
              <a:gd name="connsiteY96" fmla="*/ 2902591 h 4689446"/>
              <a:gd name="connsiteX97" fmla="*/ 5150841 w 7330650"/>
              <a:gd name="connsiteY97" fmla="*/ 2558642 h 4689446"/>
              <a:gd name="connsiteX98" fmla="*/ 5134063 w 7330650"/>
              <a:gd name="connsiteY98" fmla="*/ 2499919 h 4689446"/>
              <a:gd name="connsiteX99" fmla="*/ 5108896 w 7330650"/>
              <a:gd name="connsiteY99" fmla="*/ 2390862 h 4689446"/>
              <a:gd name="connsiteX100" fmla="*/ 5092118 w 7330650"/>
              <a:gd name="connsiteY100" fmla="*/ 2365696 h 4689446"/>
              <a:gd name="connsiteX101" fmla="*/ 5083729 w 7330650"/>
              <a:gd name="connsiteY101" fmla="*/ 2332140 h 4689446"/>
              <a:gd name="connsiteX102" fmla="*/ 5050173 w 7330650"/>
              <a:gd name="connsiteY102" fmla="*/ 2248250 h 4689446"/>
              <a:gd name="connsiteX103" fmla="*/ 5041784 w 7330650"/>
              <a:gd name="connsiteY103" fmla="*/ 2214694 h 4689446"/>
              <a:gd name="connsiteX104" fmla="*/ 4957894 w 7330650"/>
              <a:gd name="connsiteY104" fmla="*/ 2181138 h 4689446"/>
              <a:gd name="connsiteX105" fmla="*/ 4848837 w 7330650"/>
              <a:gd name="connsiteY105" fmla="*/ 2172749 h 4689446"/>
              <a:gd name="connsiteX106" fmla="*/ 4764947 w 7330650"/>
              <a:gd name="connsiteY106" fmla="*/ 2164360 h 4689446"/>
              <a:gd name="connsiteX107" fmla="*/ 4555222 w 7330650"/>
              <a:gd name="connsiteY107" fmla="*/ 2155971 h 4689446"/>
              <a:gd name="connsiteX108" fmla="*/ 4513277 w 7330650"/>
              <a:gd name="connsiteY108" fmla="*/ 2097248 h 4689446"/>
              <a:gd name="connsiteX109" fmla="*/ 4504888 w 7330650"/>
              <a:gd name="connsiteY109" fmla="*/ 2072081 h 4689446"/>
              <a:gd name="connsiteX110" fmla="*/ 4496499 w 7330650"/>
              <a:gd name="connsiteY110" fmla="*/ 2046914 h 4689446"/>
              <a:gd name="connsiteX111" fmla="*/ 4504888 w 7330650"/>
              <a:gd name="connsiteY111" fmla="*/ 1921079 h 4689446"/>
              <a:gd name="connsiteX112" fmla="*/ 4521666 w 7330650"/>
              <a:gd name="connsiteY112" fmla="*/ 1862356 h 4689446"/>
              <a:gd name="connsiteX113" fmla="*/ 4538444 w 7330650"/>
              <a:gd name="connsiteY113" fmla="*/ 1837189 h 4689446"/>
              <a:gd name="connsiteX114" fmla="*/ 4555222 w 7330650"/>
              <a:gd name="connsiteY114" fmla="*/ 1786855 h 4689446"/>
              <a:gd name="connsiteX115" fmla="*/ 4580389 w 7330650"/>
              <a:gd name="connsiteY115" fmla="*/ 1736521 h 4689446"/>
              <a:gd name="connsiteX116" fmla="*/ 4605556 w 7330650"/>
              <a:gd name="connsiteY116" fmla="*/ 1711354 h 4689446"/>
              <a:gd name="connsiteX117" fmla="*/ 4731391 w 7330650"/>
              <a:gd name="connsiteY117" fmla="*/ 1702965 h 4689446"/>
              <a:gd name="connsiteX118" fmla="*/ 4739780 w 7330650"/>
              <a:gd name="connsiteY118" fmla="*/ 1677798 h 4689446"/>
              <a:gd name="connsiteX119" fmla="*/ 4731391 w 7330650"/>
              <a:gd name="connsiteY119" fmla="*/ 1610686 h 4689446"/>
              <a:gd name="connsiteX120" fmla="*/ 4714613 w 7330650"/>
              <a:gd name="connsiteY120" fmla="*/ 1577130 h 4689446"/>
              <a:gd name="connsiteX121" fmla="*/ 4706224 w 7330650"/>
              <a:gd name="connsiteY121" fmla="*/ 1551963 h 4689446"/>
              <a:gd name="connsiteX122" fmla="*/ 4689446 w 7330650"/>
              <a:gd name="connsiteY122" fmla="*/ 1518407 h 4689446"/>
              <a:gd name="connsiteX123" fmla="*/ 4647501 w 7330650"/>
              <a:gd name="connsiteY123" fmla="*/ 1417740 h 4689446"/>
              <a:gd name="connsiteX124" fmla="*/ 4630723 w 7330650"/>
              <a:gd name="connsiteY124" fmla="*/ 1392573 h 4689446"/>
              <a:gd name="connsiteX125" fmla="*/ 4555222 w 7330650"/>
              <a:gd name="connsiteY125" fmla="*/ 1350628 h 4689446"/>
              <a:gd name="connsiteX126" fmla="*/ 4530055 w 7330650"/>
              <a:gd name="connsiteY126" fmla="*/ 1333850 h 4689446"/>
              <a:gd name="connsiteX127" fmla="*/ 4504888 w 7330650"/>
              <a:gd name="connsiteY127" fmla="*/ 1325461 h 4689446"/>
              <a:gd name="connsiteX128" fmla="*/ 4437777 w 7330650"/>
              <a:gd name="connsiteY128" fmla="*/ 1291905 h 4689446"/>
              <a:gd name="connsiteX129" fmla="*/ 4395832 w 7330650"/>
              <a:gd name="connsiteY129" fmla="*/ 1283516 h 4689446"/>
              <a:gd name="connsiteX130" fmla="*/ 4303553 w 7330650"/>
              <a:gd name="connsiteY130" fmla="*/ 1266738 h 4689446"/>
              <a:gd name="connsiteX131" fmla="*/ 4244830 w 7330650"/>
              <a:gd name="connsiteY131" fmla="*/ 1208015 h 4689446"/>
              <a:gd name="connsiteX132" fmla="*/ 4228052 w 7330650"/>
              <a:gd name="connsiteY132" fmla="*/ 1182848 h 4689446"/>
              <a:gd name="connsiteX133" fmla="*/ 4177718 w 7330650"/>
              <a:gd name="connsiteY133" fmla="*/ 1132514 h 4689446"/>
              <a:gd name="connsiteX134" fmla="*/ 4127384 w 7330650"/>
              <a:gd name="connsiteY134" fmla="*/ 1073791 h 4689446"/>
              <a:gd name="connsiteX135" fmla="*/ 4102217 w 7330650"/>
              <a:gd name="connsiteY135" fmla="*/ 1065402 h 4689446"/>
              <a:gd name="connsiteX136" fmla="*/ 4051883 w 7330650"/>
              <a:gd name="connsiteY136" fmla="*/ 1015068 h 4689446"/>
              <a:gd name="connsiteX137" fmla="*/ 4009938 w 7330650"/>
              <a:gd name="connsiteY137" fmla="*/ 964734 h 4689446"/>
              <a:gd name="connsiteX138" fmla="*/ 4001549 w 7330650"/>
              <a:gd name="connsiteY138" fmla="*/ 939567 h 4689446"/>
              <a:gd name="connsiteX139" fmla="*/ 3959604 w 7330650"/>
              <a:gd name="connsiteY139" fmla="*/ 880844 h 4689446"/>
              <a:gd name="connsiteX140" fmla="*/ 3917659 w 7330650"/>
              <a:gd name="connsiteY140" fmla="*/ 805343 h 4689446"/>
              <a:gd name="connsiteX141" fmla="*/ 3875714 w 7330650"/>
              <a:gd name="connsiteY141" fmla="*/ 746620 h 4689446"/>
              <a:gd name="connsiteX142" fmla="*/ 3858936 w 7330650"/>
              <a:gd name="connsiteY142" fmla="*/ 721453 h 4689446"/>
              <a:gd name="connsiteX143" fmla="*/ 3850547 w 7330650"/>
              <a:gd name="connsiteY143" fmla="*/ 696286 h 4689446"/>
              <a:gd name="connsiteX144" fmla="*/ 3833769 w 7330650"/>
              <a:gd name="connsiteY144" fmla="*/ 671119 h 4689446"/>
              <a:gd name="connsiteX145" fmla="*/ 3825380 w 7330650"/>
              <a:gd name="connsiteY145" fmla="*/ 645952 h 4689446"/>
              <a:gd name="connsiteX146" fmla="*/ 3808602 w 7330650"/>
              <a:gd name="connsiteY146" fmla="*/ 620785 h 4689446"/>
              <a:gd name="connsiteX147" fmla="*/ 3791824 w 7330650"/>
              <a:gd name="connsiteY147" fmla="*/ 570451 h 4689446"/>
              <a:gd name="connsiteX148" fmla="*/ 3800213 w 7330650"/>
              <a:gd name="connsiteY148" fmla="*/ 469784 h 4689446"/>
              <a:gd name="connsiteX149" fmla="*/ 3816991 w 7330650"/>
              <a:gd name="connsiteY149" fmla="*/ 419450 h 4689446"/>
              <a:gd name="connsiteX150" fmla="*/ 3825380 w 7330650"/>
              <a:gd name="connsiteY150" fmla="*/ 394283 h 4689446"/>
              <a:gd name="connsiteX151" fmla="*/ 3850547 w 7330650"/>
              <a:gd name="connsiteY151" fmla="*/ 302004 h 4689446"/>
              <a:gd name="connsiteX152" fmla="*/ 3858936 w 7330650"/>
              <a:gd name="connsiteY152" fmla="*/ 276837 h 4689446"/>
              <a:gd name="connsiteX153" fmla="*/ 3884103 w 7330650"/>
              <a:gd name="connsiteY153" fmla="*/ 260059 h 4689446"/>
              <a:gd name="connsiteX154" fmla="*/ 3892492 w 7330650"/>
              <a:gd name="connsiteY154" fmla="*/ 234892 h 4689446"/>
              <a:gd name="connsiteX155" fmla="*/ 3942826 w 7330650"/>
              <a:gd name="connsiteY155" fmla="*/ 192947 h 4689446"/>
              <a:gd name="connsiteX156" fmla="*/ 3976382 w 7330650"/>
              <a:gd name="connsiteY156" fmla="*/ 184558 h 4689446"/>
              <a:gd name="connsiteX157" fmla="*/ 4093828 w 7330650"/>
              <a:gd name="connsiteY157" fmla="*/ 167780 h 4689446"/>
              <a:gd name="connsiteX158" fmla="*/ 4169329 w 7330650"/>
              <a:gd name="connsiteY158" fmla="*/ 151002 h 4689446"/>
              <a:gd name="connsiteX159" fmla="*/ 4194496 w 7330650"/>
              <a:gd name="connsiteY159" fmla="*/ 142613 h 4689446"/>
              <a:gd name="connsiteX160" fmla="*/ 4261608 w 7330650"/>
              <a:gd name="connsiteY160" fmla="*/ 134224 h 4689446"/>
              <a:gd name="connsiteX161" fmla="*/ 4647501 w 7330650"/>
              <a:gd name="connsiteY161" fmla="*/ 151002 h 4689446"/>
              <a:gd name="connsiteX162" fmla="*/ 4781725 w 7330650"/>
              <a:gd name="connsiteY162" fmla="*/ 167780 h 4689446"/>
              <a:gd name="connsiteX163" fmla="*/ 4874004 w 7330650"/>
              <a:gd name="connsiteY163" fmla="*/ 192947 h 4689446"/>
              <a:gd name="connsiteX164" fmla="*/ 4899171 w 7330650"/>
              <a:gd name="connsiteY164" fmla="*/ 201336 h 4689446"/>
              <a:gd name="connsiteX165" fmla="*/ 4941116 w 7330650"/>
              <a:gd name="connsiteY165" fmla="*/ 218114 h 4689446"/>
              <a:gd name="connsiteX166" fmla="*/ 4983061 w 7330650"/>
              <a:gd name="connsiteY166" fmla="*/ 226503 h 4689446"/>
              <a:gd name="connsiteX167" fmla="*/ 5066951 w 7330650"/>
              <a:gd name="connsiteY167" fmla="*/ 251670 h 4689446"/>
              <a:gd name="connsiteX168" fmla="*/ 5134063 w 7330650"/>
              <a:gd name="connsiteY168" fmla="*/ 276837 h 4689446"/>
              <a:gd name="connsiteX169" fmla="*/ 5184397 w 7330650"/>
              <a:gd name="connsiteY169" fmla="*/ 293615 h 4689446"/>
              <a:gd name="connsiteX170" fmla="*/ 5217953 w 7330650"/>
              <a:gd name="connsiteY170" fmla="*/ 302004 h 4689446"/>
              <a:gd name="connsiteX171" fmla="*/ 5285065 w 7330650"/>
              <a:gd name="connsiteY171" fmla="*/ 327171 h 4689446"/>
              <a:gd name="connsiteX172" fmla="*/ 5335399 w 7330650"/>
              <a:gd name="connsiteY172" fmla="*/ 343949 h 4689446"/>
              <a:gd name="connsiteX173" fmla="*/ 5360566 w 7330650"/>
              <a:gd name="connsiteY173" fmla="*/ 352338 h 4689446"/>
              <a:gd name="connsiteX174" fmla="*/ 5402510 w 7330650"/>
              <a:gd name="connsiteY174" fmla="*/ 360727 h 4689446"/>
              <a:gd name="connsiteX175" fmla="*/ 5469622 w 7330650"/>
              <a:gd name="connsiteY175" fmla="*/ 394283 h 4689446"/>
              <a:gd name="connsiteX176" fmla="*/ 5519956 w 7330650"/>
              <a:gd name="connsiteY176" fmla="*/ 411061 h 4689446"/>
              <a:gd name="connsiteX177" fmla="*/ 5561901 w 7330650"/>
              <a:gd name="connsiteY177" fmla="*/ 419450 h 4689446"/>
              <a:gd name="connsiteX178" fmla="*/ 5603846 w 7330650"/>
              <a:gd name="connsiteY178" fmla="*/ 436228 h 4689446"/>
              <a:gd name="connsiteX179" fmla="*/ 5654180 w 7330650"/>
              <a:gd name="connsiteY179" fmla="*/ 453006 h 4689446"/>
              <a:gd name="connsiteX180" fmla="*/ 5679347 w 7330650"/>
              <a:gd name="connsiteY180" fmla="*/ 469784 h 4689446"/>
              <a:gd name="connsiteX181" fmla="*/ 5721292 w 7330650"/>
              <a:gd name="connsiteY181" fmla="*/ 478173 h 4689446"/>
              <a:gd name="connsiteX182" fmla="*/ 5754848 w 7330650"/>
              <a:gd name="connsiteY182" fmla="*/ 494951 h 4689446"/>
              <a:gd name="connsiteX183" fmla="*/ 5780015 w 7330650"/>
              <a:gd name="connsiteY183" fmla="*/ 503340 h 4689446"/>
              <a:gd name="connsiteX184" fmla="*/ 5821960 w 7330650"/>
              <a:gd name="connsiteY184" fmla="*/ 520118 h 4689446"/>
              <a:gd name="connsiteX185" fmla="*/ 5855516 w 7330650"/>
              <a:gd name="connsiteY185" fmla="*/ 536896 h 4689446"/>
              <a:gd name="connsiteX186" fmla="*/ 5897461 w 7330650"/>
              <a:gd name="connsiteY186" fmla="*/ 553673 h 4689446"/>
              <a:gd name="connsiteX187" fmla="*/ 5931017 w 7330650"/>
              <a:gd name="connsiteY187" fmla="*/ 570451 h 4689446"/>
              <a:gd name="connsiteX188" fmla="*/ 5956184 w 7330650"/>
              <a:gd name="connsiteY188" fmla="*/ 578840 h 4689446"/>
              <a:gd name="connsiteX189" fmla="*/ 5981351 w 7330650"/>
              <a:gd name="connsiteY189" fmla="*/ 595618 h 4689446"/>
              <a:gd name="connsiteX190" fmla="*/ 6006518 w 7330650"/>
              <a:gd name="connsiteY190" fmla="*/ 604007 h 4689446"/>
              <a:gd name="connsiteX191" fmla="*/ 6065241 w 7330650"/>
              <a:gd name="connsiteY191" fmla="*/ 645952 h 4689446"/>
              <a:gd name="connsiteX192" fmla="*/ 6115575 w 7330650"/>
              <a:gd name="connsiteY192" fmla="*/ 679508 h 4689446"/>
              <a:gd name="connsiteX193" fmla="*/ 6149131 w 7330650"/>
              <a:gd name="connsiteY193" fmla="*/ 687897 h 4689446"/>
              <a:gd name="connsiteX194" fmla="*/ 6182687 w 7330650"/>
              <a:gd name="connsiteY194" fmla="*/ 713064 h 4689446"/>
              <a:gd name="connsiteX195" fmla="*/ 6207854 w 7330650"/>
              <a:gd name="connsiteY195" fmla="*/ 721453 h 4689446"/>
              <a:gd name="connsiteX196" fmla="*/ 6249799 w 7330650"/>
              <a:gd name="connsiteY196" fmla="*/ 738231 h 4689446"/>
              <a:gd name="connsiteX197" fmla="*/ 6325299 w 7330650"/>
              <a:gd name="connsiteY197" fmla="*/ 780176 h 4689446"/>
              <a:gd name="connsiteX198" fmla="*/ 6384022 w 7330650"/>
              <a:gd name="connsiteY198" fmla="*/ 822121 h 4689446"/>
              <a:gd name="connsiteX199" fmla="*/ 6409189 w 7330650"/>
              <a:gd name="connsiteY199" fmla="*/ 830510 h 4689446"/>
              <a:gd name="connsiteX200" fmla="*/ 6442745 w 7330650"/>
              <a:gd name="connsiteY200" fmla="*/ 847288 h 4689446"/>
              <a:gd name="connsiteX201" fmla="*/ 6467912 w 7330650"/>
              <a:gd name="connsiteY201" fmla="*/ 864066 h 4689446"/>
              <a:gd name="connsiteX202" fmla="*/ 6518246 w 7330650"/>
              <a:gd name="connsiteY202" fmla="*/ 880844 h 4689446"/>
              <a:gd name="connsiteX203" fmla="*/ 6543413 w 7330650"/>
              <a:gd name="connsiteY203" fmla="*/ 889233 h 4689446"/>
              <a:gd name="connsiteX204" fmla="*/ 6627303 w 7330650"/>
              <a:gd name="connsiteY204" fmla="*/ 947956 h 4689446"/>
              <a:gd name="connsiteX205" fmla="*/ 6702804 w 7330650"/>
              <a:gd name="connsiteY205" fmla="*/ 998290 h 4689446"/>
              <a:gd name="connsiteX206" fmla="*/ 6727971 w 7330650"/>
              <a:gd name="connsiteY206" fmla="*/ 1006679 h 4689446"/>
              <a:gd name="connsiteX207" fmla="*/ 6795083 w 7330650"/>
              <a:gd name="connsiteY207" fmla="*/ 1048624 h 4689446"/>
              <a:gd name="connsiteX208" fmla="*/ 6828639 w 7330650"/>
              <a:gd name="connsiteY208" fmla="*/ 1073791 h 4689446"/>
              <a:gd name="connsiteX209" fmla="*/ 6895751 w 7330650"/>
              <a:gd name="connsiteY209" fmla="*/ 1115736 h 4689446"/>
              <a:gd name="connsiteX210" fmla="*/ 6920918 w 7330650"/>
              <a:gd name="connsiteY210" fmla="*/ 1140903 h 4689446"/>
              <a:gd name="connsiteX211" fmla="*/ 6996419 w 7330650"/>
              <a:gd name="connsiteY211" fmla="*/ 1182848 h 4689446"/>
              <a:gd name="connsiteX212" fmla="*/ 7029975 w 7330650"/>
              <a:gd name="connsiteY212" fmla="*/ 1216404 h 4689446"/>
              <a:gd name="connsiteX213" fmla="*/ 7071920 w 7330650"/>
              <a:gd name="connsiteY213" fmla="*/ 1249960 h 4689446"/>
              <a:gd name="connsiteX214" fmla="*/ 7105476 w 7330650"/>
              <a:gd name="connsiteY214" fmla="*/ 1291905 h 4689446"/>
              <a:gd name="connsiteX215" fmla="*/ 7130643 w 7330650"/>
              <a:gd name="connsiteY215" fmla="*/ 1317072 h 4689446"/>
              <a:gd name="connsiteX216" fmla="*/ 7155810 w 7330650"/>
              <a:gd name="connsiteY216" fmla="*/ 1359017 h 4689446"/>
              <a:gd name="connsiteX217" fmla="*/ 7180977 w 7330650"/>
              <a:gd name="connsiteY217" fmla="*/ 1392573 h 4689446"/>
              <a:gd name="connsiteX218" fmla="*/ 7214532 w 7330650"/>
              <a:gd name="connsiteY218" fmla="*/ 1442907 h 4689446"/>
              <a:gd name="connsiteX219" fmla="*/ 7239699 w 7330650"/>
              <a:gd name="connsiteY219" fmla="*/ 1476462 h 4689446"/>
              <a:gd name="connsiteX220" fmla="*/ 7256477 w 7330650"/>
              <a:gd name="connsiteY220" fmla="*/ 1518407 h 4689446"/>
              <a:gd name="connsiteX221" fmla="*/ 7298422 w 7330650"/>
              <a:gd name="connsiteY221" fmla="*/ 1661020 h 4689446"/>
              <a:gd name="connsiteX222" fmla="*/ 7315200 w 7330650"/>
              <a:gd name="connsiteY222" fmla="*/ 1711354 h 4689446"/>
              <a:gd name="connsiteX223" fmla="*/ 7315200 w 7330650"/>
              <a:gd name="connsiteY223" fmla="*/ 2541864 h 4689446"/>
              <a:gd name="connsiteX224" fmla="*/ 7281644 w 7330650"/>
              <a:gd name="connsiteY224" fmla="*/ 2692866 h 4689446"/>
              <a:gd name="connsiteX225" fmla="*/ 7264866 w 7330650"/>
              <a:gd name="connsiteY225" fmla="*/ 2734811 h 4689446"/>
              <a:gd name="connsiteX226" fmla="*/ 7239699 w 7330650"/>
              <a:gd name="connsiteY226" fmla="*/ 2768367 h 4689446"/>
              <a:gd name="connsiteX227" fmla="*/ 7130643 w 7330650"/>
              <a:gd name="connsiteY227" fmla="*/ 2969703 h 4689446"/>
              <a:gd name="connsiteX228" fmla="*/ 7088698 w 7330650"/>
              <a:gd name="connsiteY228" fmla="*/ 3036815 h 4689446"/>
              <a:gd name="connsiteX229" fmla="*/ 7055142 w 7330650"/>
              <a:gd name="connsiteY229" fmla="*/ 3078760 h 4689446"/>
              <a:gd name="connsiteX230" fmla="*/ 7021586 w 7330650"/>
              <a:gd name="connsiteY230" fmla="*/ 3137483 h 4689446"/>
              <a:gd name="connsiteX231" fmla="*/ 6979641 w 7330650"/>
              <a:gd name="connsiteY231" fmla="*/ 3187817 h 4689446"/>
              <a:gd name="connsiteX232" fmla="*/ 6887362 w 7330650"/>
              <a:gd name="connsiteY232" fmla="*/ 3330429 h 4689446"/>
              <a:gd name="connsiteX233" fmla="*/ 6862195 w 7330650"/>
              <a:gd name="connsiteY233" fmla="*/ 3355596 h 4689446"/>
              <a:gd name="connsiteX234" fmla="*/ 6837028 w 7330650"/>
              <a:gd name="connsiteY234" fmla="*/ 3397541 h 4689446"/>
              <a:gd name="connsiteX235" fmla="*/ 6828639 w 7330650"/>
              <a:gd name="connsiteY235" fmla="*/ 3422708 h 4689446"/>
              <a:gd name="connsiteX236" fmla="*/ 6795083 w 7330650"/>
              <a:gd name="connsiteY236" fmla="*/ 3456264 h 4689446"/>
              <a:gd name="connsiteX237" fmla="*/ 6778305 w 7330650"/>
              <a:gd name="connsiteY237" fmla="*/ 3489820 h 4689446"/>
              <a:gd name="connsiteX238" fmla="*/ 6736360 w 7330650"/>
              <a:gd name="connsiteY238" fmla="*/ 3540154 h 4689446"/>
              <a:gd name="connsiteX239" fmla="*/ 6711193 w 7330650"/>
              <a:gd name="connsiteY239" fmla="*/ 3573710 h 4689446"/>
              <a:gd name="connsiteX240" fmla="*/ 6644081 w 7330650"/>
              <a:gd name="connsiteY240" fmla="*/ 3632433 h 4689446"/>
              <a:gd name="connsiteX241" fmla="*/ 6610525 w 7330650"/>
              <a:gd name="connsiteY241" fmla="*/ 3665989 h 4689446"/>
              <a:gd name="connsiteX242" fmla="*/ 6518246 w 7330650"/>
              <a:gd name="connsiteY242" fmla="*/ 3733101 h 4689446"/>
              <a:gd name="connsiteX243" fmla="*/ 6425967 w 7330650"/>
              <a:gd name="connsiteY243" fmla="*/ 3800213 h 4689446"/>
              <a:gd name="connsiteX244" fmla="*/ 6249799 w 7330650"/>
              <a:gd name="connsiteY244" fmla="*/ 3884103 h 4689446"/>
              <a:gd name="connsiteX245" fmla="*/ 6207854 w 7330650"/>
              <a:gd name="connsiteY245" fmla="*/ 3900881 h 4689446"/>
              <a:gd name="connsiteX246" fmla="*/ 6107186 w 7330650"/>
              <a:gd name="connsiteY246" fmla="*/ 3934437 h 4689446"/>
              <a:gd name="connsiteX247" fmla="*/ 6014907 w 7330650"/>
              <a:gd name="connsiteY247" fmla="*/ 3976382 h 4689446"/>
              <a:gd name="connsiteX248" fmla="*/ 5964573 w 7330650"/>
              <a:gd name="connsiteY248" fmla="*/ 3993160 h 4689446"/>
              <a:gd name="connsiteX249" fmla="*/ 5922628 w 7330650"/>
              <a:gd name="connsiteY249" fmla="*/ 4018327 h 4689446"/>
              <a:gd name="connsiteX250" fmla="*/ 5863905 w 7330650"/>
              <a:gd name="connsiteY250" fmla="*/ 4035105 h 4689446"/>
              <a:gd name="connsiteX251" fmla="*/ 5788404 w 7330650"/>
              <a:gd name="connsiteY251" fmla="*/ 4060272 h 4689446"/>
              <a:gd name="connsiteX252" fmla="*/ 5712903 w 7330650"/>
              <a:gd name="connsiteY252" fmla="*/ 4077050 h 4689446"/>
              <a:gd name="connsiteX253" fmla="*/ 5511567 w 7330650"/>
              <a:gd name="connsiteY253" fmla="*/ 4135773 h 4689446"/>
              <a:gd name="connsiteX254" fmla="*/ 5436066 w 7330650"/>
              <a:gd name="connsiteY254" fmla="*/ 4144162 h 4689446"/>
              <a:gd name="connsiteX255" fmla="*/ 5268287 w 7330650"/>
              <a:gd name="connsiteY255" fmla="*/ 4169329 h 4689446"/>
              <a:gd name="connsiteX256" fmla="*/ 5125674 w 7330650"/>
              <a:gd name="connsiteY256" fmla="*/ 4177718 h 4689446"/>
              <a:gd name="connsiteX257" fmla="*/ 4915949 w 7330650"/>
              <a:gd name="connsiteY257" fmla="*/ 4194496 h 4689446"/>
              <a:gd name="connsiteX258" fmla="*/ 4874004 w 7330650"/>
              <a:gd name="connsiteY258" fmla="*/ 4211273 h 4689446"/>
              <a:gd name="connsiteX259" fmla="*/ 4806892 w 7330650"/>
              <a:gd name="connsiteY259" fmla="*/ 4244829 h 4689446"/>
              <a:gd name="connsiteX260" fmla="*/ 4748169 w 7330650"/>
              <a:gd name="connsiteY260" fmla="*/ 4269996 h 4689446"/>
              <a:gd name="connsiteX261" fmla="*/ 4689446 w 7330650"/>
              <a:gd name="connsiteY261" fmla="*/ 4303552 h 4689446"/>
              <a:gd name="connsiteX262" fmla="*/ 4655890 w 7330650"/>
              <a:gd name="connsiteY262" fmla="*/ 4311941 h 4689446"/>
              <a:gd name="connsiteX263" fmla="*/ 4597167 w 7330650"/>
              <a:gd name="connsiteY263" fmla="*/ 4345497 h 4689446"/>
              <a:gd name="connsiteX264" fmla="*/ 4572000 w 7330650"/>
              <a:gd name="connsiteY264" fmla="*/ 4362275 h 4689446"/>
              <a:gd name="connsiteX265" fmla="*/ 4504888 w 7330650"/>
              <a:gd name="connsiteY265" fmla="*/ 4379053 h 4689446"/>
              <a:gd name="connsiteX266" fmla="*/ 4404221 w 7330650"/>
              <a:gd name="connsiteY266" fmla="*/ 4412609 h 4689446"/>
              <a:gd name="connsiteX267" fmla="*/ 4370665 w 7330650"/>
              <a:gd name="connsiteY267" fmla="*/ 4420998 h 4689446"/>
              <a:gd name="connsiteX268" fmla="*/ 4337109 w 7330650"/>
              <a:gd name="connsiteY268" fmla="*/ 4429387 h 4689446"/>
              <a:gd name="connsiteX269" fmla="*/ 4295164 w 7330650"/>
              <a:gd name="connsiteY269" fmla="*/ 4437776 h 4689446"/>
              <a:gd name="connsiteX270" fmla="*/ 4261608 w 7330650"/>
              <a:gd name="connsiteY270" fmla="*/ 4454554 h 4689446"/>
              <a:gd name="connsiteX271" fmla="*/ 4211274 w 7330650"/>
              <a:gd name="connsiteY271" fmla="*/ 4462943 h 4689446"/>
              <a:gd name="connsiteX272" fmla="*/ 4186107 w 7330650"/>
              <a:gd name="connsiteY272" fmla="*/ 4471332 h 4689446"/>
              <a:gd name="connsiteX273" fmla="*/ 4118995 w 7330650"/>
              <a:gd name="connsiteY273" fmla="*/ 4488110 h 4689446"/>
              <a:gd name="connsiteX274" fmla="*/ 4035105 w 7330650"/>
              <a:gd name="connsiteY274" fmla="*/ 4513277 h 4689446"/>
              <a:gd name="connsiteX275" fmla="*/ 3984771 w 7330650"/>
              <a:gd name="connsiteY275" fmla="*/ 4530055 h 4689446"/>
              <a:gd name="connsiteX276" fmla="*/ 3917659 w 7330650"/>
              <a:gd name="connsiteY276" fmla="*/ 4546833 h 4689446"/>
              <a:gd name="connsiteX277" fmla="*/ 3816991 w 7330650"/>
              <a:gd name="connsiteY277" fmla="*/ 4580389 h 4689446"/>
              <a:gd name="connsiteX278" fmla="*/ 3791824 w 7330650"/>
              <a:gd name="connsiteY278" fmla="*/ 4588778 h 4689446"/>
              <a:gd name="connsiteX279" fmla="*/ 3733101 w 7330650"/>
              <a:gd name="connsiteY279" fmla="*/ 4613945 h 4689446"/>
              <a:gd name="connsiteX280" fmla="*/ 3707934 w 7330650"/>
              <a:gd name="connsiteY280" fmla="*/ 4630723 h 4689446"/>
              <a:gd name="connsiteX281" fmla="*/ 3657600 w 7330650"/>
              <a:gd name="connsiteY281" fmla="*/ 4647501 h 4689446"/>
              <a:gd name="connsiteX282" fmla="*/ 3481432 w 7330650"/>
              <a:gd name="connsiteY282" fmla="*/ 4672668 h 4689446"/>
              <a:gd name="connsiteX283" fmla="*/ 3347208 w 7330650"/>
              <a:gd name="connsiteY283" fmla="*/ 4689446 h 4689446"/>
              <a:gd name="connsiteX284" fmla="*/ 2902591 w 7330650"/>
              <a:gd name="connsiteY284" fmla="*/ 4681057 h 4689446"/>
              <a:gd name="connsiteX285" fmla="*/ 2600588 w 7330650"/>
              <a:gd name="connsiteY285" fmla="*/ 4664279 h 4689446"/>
              <a:gd name="connsiteX286" fmla="*/ 2499920 w 7330650"/>
              <a:gd name="connsiteY286" fmla="*/ 4647501 h 4689446"/>
              <a:gd name="connsiteX287" fmla="*/ 2432808 w 7330650"/>
              <a:gd name="connsiteY287" fmla="*/ 4639112 h 4689446"/>
              <a:gd name="connsiteX288" fmla="*/ 2407641 w 7330650"/>
              <a:gd name="connsiteY288" fmla="*/ 4630723 h 4689446"/>
              <a:gd name="connsiteX289" fmla="*/ 2357307 w 7330650"/>
              <a:gd name="connsiteY289" fmla="*/ 4622334 h 4689446"/>
              <a:gd name="connsiteX290" fmla="*/ 2332140 w 7330650"/>
              <a:gd name="connsiteY290" fmla="*/ 4605556 h 4689446"/>
              <a:gd name="connsiteX291" fmla="*/ 2306973 w 7330650"/>
              <a:gd name="connsiteY291" fmla="*/ 4597167 h 4689446"/>
              <a:gd name="connsiteX292" fmla="*/ 2265028 w 7330650"/>
              <a:gd name="connsiteY292" fmla="*/ 4572000 h 4689446"/>
              <a:gd name="connsiteX293" fmla="*/ 2239861 w 7330650"/>
              <a:gd name="connsiteY293" fmla="*/ 4563611 h 4689446"/>
              <a:gd name="connsiteX294" fmla="*/ 2181138 w 7330650"/>
              <a:gd name="connsiteY294" fmla="*/ 4530055 h 4689446"/>
              <a:gd name="connsiteX295" fmla="*/ 2088859 w 7330650"/>
              <a:gd name="connsiteY295" fmla="*/ 4496499 h 4689446"/>
              <a:gd name="connsiteX296" fmla="*/ 2013358 w 7330650"/>
              <a:gd name="connsiteY296" fmla="*/ 4454554 h 4689446"/>
              <a:gd name="connsiteX297" fmla="*/ 1963024 w 7330650"/>
              <a:gd name="connsiteY297" fmla="*/ 4429387 h 4689446"/>
              <a:gd name="connsiteX298" fmla="*/ 1879134 w 7330650"/>
              <a:gd name="connsiteY298" fmla="*/ 4370664 h 4689446"/>
              <a:gd name="connsiteX299" fmla="*/ 1795244 w 7330650"/>
              <a:gd name="connsiteY299" fmla="*/ 4328719 h 4689446"/>
              <a:gd name="connsiteX300" fmla="*/ 1761688 w 7330650"/>
              <a:gd name="connsiteY300" fmla="*/ 4303552 h 4689446"/>
              <a:gd name="connsiteX301" fmla="*/ 1719744 w 7330650"/>
              <a:gd name="connsiteY301" fmla="*/ 4278385 h 4689446"/>
              <a:gd name="connsiteX302" fmla="*/ 1669410 w 7330650"/>
              <a:gd name="connsiteY302" fmla="*/ 4244829 h 4689446"/>
              <a:gd name="connsiteX303" fmla="*/ 1551964 w 7330650"/>
              <a:gd name="connsiteY303" fmla="*/ 4186107 h 4689446"/>
              <a:gd name="connsiteX304" fmla="*/ 1510019 w 7330650"/>
              <a:gd name="connsiteY304" fmla="*/ 4152551 h 4689446"/>
              <a:gd name="connsiteX305" fmla="*/ 1459685 w 7330650"/>
              <a:gd name="connsiteY305" fmla="*/ 4118995 h 4689446"/>
              <a:gd name="connsiteX306" fmla="*/ 1426129 w 7330650"/>
              <a:gd name="connsiteY306" fmla="*/ 4093828 h 4689446"/>
              <a:gd name="connsiteX307" fmla="*/ 1375795 w 7330650"/>
              <a:gd name="connsiteY307" fmla="*/ 4068661 h 4689446"/>
              <a:gd name="connsiteX308" fmla="*/ 1333850 w 7330650"/>
              <a:gd name="connsiteY308" fmla="*/ 4035105 h 4689446"/>
              <a:gd name="connsiteX309" fmla="*/ 1107347 w 7330650"/>
              <a:gd name="connsiteY309" fmla="*/ 3917659 h 4689446"/>
              <a:gd name="connsiteX310" fmla="*/ 1057013 w 7330650"/>
              <a:gd name="connsiteY310" fmla="*/ 3884103 h 4689446"/>
              <a:gd name="connsiteX311" fmla="*/ 1006679 w 7330650"/>
              <a:gd name="connsiteY311" fmla="*/ 3842158 h 4689446"/>
              <a:gd name="connsiteX312" fmla="*/ 889233 w 7330650"/>
              <a:gd name="connsiteY312" fmla="*/ 3766657 h 4689446"/>
              <a:gd name="connsiteX313" fmla="*/ 604008 w 7330650"/>
              <a:gd name="connsiteY313" fmla="*/ 3548543 h 4689446"/>
              <a:gd name="connsiteX314" fmla="*/ 427839 w 7330650"/>
              <a:gd name="connsiteY314" fmla="*/ 3380763 h 4689446"/>
              <a:gd name="connsiteX315" fmla="*/ 394283 w 7330650"/>
              <a:gd name="connsiteY315" fmla="*/ 3322040 h 4689446"/>
              <a:gd name="connsiteX316" fmla="*/ 377505 w 7330650"/>
              <a:gd name="connsiteY316" fmla="*/ 3288485 h 4689446"/>
              <a:gd name="connsiteX317" fmla="*/ 327171 w 7330650"/>
              <a:gd name="connsiteY317" fmla="*/ 3204595 h 4689446"/>
              <a:gd name="connsiteX318" fmla="*/ 293615 w 7330650"/>
              <a:gd name="connsiteY318" fmla="*/ 3120705 h 4689446"/>
              <a:gd name="connsiteX319" fmla="*/ 285226 w 7330650"/>
              <a:gd name="connsiteY319" fmla="*/ 3087149 h 4689446"/>
              <a:gd name="connsiteX320" fmla="*/ 226503 w 7330650"/>
              <a:gd name="connsiteY320" fmla="*/ 2919369 h 4689446"/>
              <a:gd name="connsiteX321" fmla="*/ 192947 w 7330650"/>
              <a:gd name="connsiteY321" fmla="*/ 2818701 h 4689446"/>
              <a:gd name="connsiteX322" fmla="*/ 142613 w 7330650"/>
              <a:gd name="connsiteY322" fmla="*/ 2634143 h 4689446"/>
              <a:gd name="connsiteX323" fmla="*/ 117446 w 7330650"/>
              <a:gd name="connsiteY323" fmla="*/ 2550253 h 4689446"/>
              <a:gd name="connsiteX324" fmla="*/ 83890 w 7330650"/>
              <a:gd name="connsiteY324" fmla="*/ 2474752 h 4689446"/>
              <a:gd name="connsiteX325" fmla="*/ 33556 w 7330650"/>
              <a:gd name="connsiteY325" fmla="*/ 2273417 h 4689446"/>
              <a:gd name="connsiteX326" fmla="*/ 16778 w 7330650"/>
              <a:gd name="connsiteY326" fmla="*/ 2164360 h 4689446"/>
              <a:gd name="connsiteX327" fmla="*/ 0 w 7330650"/>
              <a:gd name="connsiteY327" fmla="*/ 2088859 h 4689446"/>
              <a:gd name="connsiteX328" fmla="*/ 8389 w 7330650"/>
              <a:gd name="connsiteY328" fmla="*/ 1862356 h 4689446"/>
              <a:gd name="connsiteX329" fmla="*/ 25167 w 7330650"/>
              <a:gd name="connsiteY329" fmla="*/ 1795244 h 4689446"/>
              <a:gd name="connsiteX330" fmla="*/ 75501 w 7330650"/>
              <a:gd name="connsiteY330" fmla="*/ 1644242 h 4689446"/>
              <a:gd name="connsiteX331" fmla="*/ 83890 w 7330650"/>
              <a:gd name="connsiteY331" fmla="*/ 1602297 h 4689446"/>
              <a:gd name="connsiteX332" fmla="*/ 100668 w 7330650"/>
              <a:gd name="connsiteY332" fmla="*/ 1560352 h 4689446"/>
              <a:gd name="connsiteX333" fmla="*/ 159391 w 7330650"/>
              <a:gd name="connsiteY333" fmla="*/ 1451296 h 4689446"/>
              <a:gd name="connsiteX334" fmla="*/ 243281 w 7330650"/>
              <a:gd name="connsiteY334" fmla="*/ 1300294 h 4689446"/>
              <a:gd name="connsiteX335" fmla="*/ 268448 w 7330650"/>
              <a:gd name="connsiteY335" fmla="*/ 1275127 h 4689446"/>
              <a:gd name="connsiteX336" fmla="*/ 285226 w 7330650"/>
              <a:gd name="connsiteY336" fmla="*/ 1233182 h 4689446"/>
              <a:gd name="connsiteX337" fmla="*/ 302004 w 7330650"/>
              <a:gd name="connsiteY337" fmla="*/ 1199626 h 4689446"/>
              <a:gd name="connsiteX338" fmla="*/ 310393 w 7330650"/>
              <a:gd name="connsiteY338" fmla="*/ 1174459 h 4689446"/>
              <a:gd name="connsiteX339" fmla="*/ 352338 w 7330650"/>
              <a:gd name="connsiteY339" fmla="*/ 1132514 h 4689446"/>
              <a:gd name="connsiteX340" fmla="*/ 377505 w 7330650"/>
              <a:gd name="connsiteY340" fmla="*/ 1073791 h 4689446"/>
              <a:gd name="connsiteX341" fmla="*/ 419450 w 7330650"/>
              <a:gd name="connsiteY341" fmla="*/ 1015068 h 4689446"/>
              <a:gd name="connsiteX342" fmla="*/ 461395 w 7330650"/>
              <a:gd name="connsiteY342" fmla="*/ 956345 h 4689446"/>
              <a:gd name="connsiteX343" fmla="*/ 536896 w 7330650"/>
              <a:gd name="connsiteY343" fmla="*/ 897622 h 4689446"/>
              <a:gd name="connsiteX344" fmla="*/ 578841 w 7330650"/>
              <a:gd name="connsiteY344" fmla="*/ 864066 h 4689446"/>
              <a:gd name="connsiteX345" fmla="*/ 671120 w 7330650"/>
              <a:gd name="connsiteY345" fmla="*/ 813732 h 4689446"/>
              <a:gd name="connsiteX346" fmla="*/ 704676 w 7330650"/>
              <a:gd name="connsiteY346" fmla="*/ 788565 h 4689446"/>
              <a:gd name="connsiteX347" fmla="*/ 729843 w 7330650"/>
              <a:gd name="connsiteY347" fmla="*/ 771787 h 4689446"/>
              <a:gd name="connsiteX348" fmla="*/ 830510 w 7330650"/>
              <a:gd name="connsiteY348" fmla="*/ 713064 h 4689446"/>
              <a:gd name="connsiteX349" fmla="*/ 855677 w 7330650"/>
              <a:gd name="connsiteY349" fmla="*/ 687897 h 4689446"/>
              <a:gd name="connsiteX350" fmla="*/ 906011 w 7330650"/>
              <a:gd name="connsiteY350" fmla="*/ 654341 h 4689446"/>
              <a:gd name="connsiteX351" fmla="*/ 931178 w 7330650"/>
              <a:gd name="connsiteY351" fmla="*/ 637563 h 4689446"/>
              <a:gd name="connsiteX352" fmla="*/ 956345 w 7330650"/>
              <a:gd name="connsiteY352" fmla="*/ 620785 h 4689446"/>
              <a:gd name="connsiteX353" fmla="*/ 1031846 w 7330650"/>
              <a:gd name="connsiteY353" fmla="*/ 570451 h 4689446"/>
              <a:gd name="connsiteX354" fmla="*/ 1140903 w 7330650"/>
              <a:gd name="connsiteY354" fmla="*/ 503340 h 4689446"/>
              <a:gd name="connsiteX355" fmla="*/ 1174459 w 7330650"/>
              <a:gd name="connsiteY355" fmla="*/ 486562 h 4689446"/>
              <a:gd name="connsiteX356" fmla="*/ 1233182 w 7330650"/>
              <a:gd name="connsiteY356" fmla="*/ 444617 h 4689446"/>
              <a:gd name="connsiteX357" fmla="*/ 1258349 w 7330650"/>
              <a:gd name="connsiteY357" fmla="*/ 427839 h 4689446"/>
              <a:gd name="connsiteX358" fmla="*/ 1325461 w 7330650"/>
              <a:gd name="connsiteY358" fmla="*/ 394283 h 4689446"/>
              <a:gd name="connsiteX359" fmla="*/ 1350628 w 7330650"/>
              <a:gd name="connsiteY359" fmla="*/ 377505 h 4689446"/>
              <a:gd name="connsiteX360" fmla="*/ 1375795 w 7330650"/>
              <a:gd name="connsiteY360" fmla="*/ 369116 h 4689446"/>
              <a:gd name="connsiteX361" fmla="*/ 1400962 w 7330650"/>
              <a:gd name="connsiteY361" fmla="*/ 352338 h 4689446"/>
              <a:gd name="connsiteX362" fmla="*/ 1451296 w 7330650"/>
              <a:gd name="connsiteY362" fmla="*/ 335560 h 4689446"/>
              <a:gd name="connsiteX363" fmla="*/ 1476463 w 7330650"/>
              <a:gd name="connsiteY363" fmla="*/ 318782 h 4689446"/>
              <a:gd name="connsiteX364" fmla="*/ 1535186 w 7330650"/>
              <a:gd name="connsiteY364" fmla="*/ 302004 h 4689446"/>
              <a:gd name="connsiteX365" fmla="*/ 1560353 w 7330650"/>
              <a:gd name="connsiteY365" fmla="*/ 293615 h 4689446"/>
              <a:gd name="connsiteX366" fmla="*/ 1619076 w 7330650"/>
              <a:gd name="connsiteY366" fmla="*/ 268448 h 4689446"/>
              <a:gd name="connsiteX367" fmla="*/ 1686188 w 7330650"/>
              <a:gd name="connsiteY367" fmla="*/ 243281 h 4689446"/>
              <a:gd name="connsiteX368" fmla="*/ 1778466 w 7330650"/>
              <a:gd name="connsiteY368" fmla="*/ 209725 h 4689446"/>
              <a:gd name="connsiteX369" fmla="*/ 1803633 w 7330650"/>
              <a:gd name="connsiteY369" fmla="*/ 201336 h 4689446"/>
              <a:gd name="connsiteX370" fmla="*/ 1921079 w 7330650"/>
              <a:gd name="connsiteY370" fmla="*/ 159391 h 4689446"/>
              <a:gd name="connsiteX371" fmla="*/ 1954635 w 7330650"/>
              <a:gd name="connsiteY371" fmla="*/ 151002 h 4689446"/>
              <a:gd name="connsiteX372" fmla="*/ 2063692 w 7330650"/>
              <a:gd name="connsiteY372" fmla="*/ 125835 h 4689446"/>
              <a:gd name="connsiteX373" fmla="*/ 2088859 w 7330650"/>
              <a:gd name="connsiteY373" fmla="*/ 117446 h 4689446"/>
              <a:gd name="connsiteX374" fmla="*/ 2130804 w 7330650"/>
              <a:gd name="connsiteY374" fmla="*/ 109057 h 4689446"/>
              <a:gd name="connsiteX375" fmla="*/ 2181138 w 7330650"/>
              <a:gd name="connsiteY375" fmla="*/ 92279 h 4689446"/>
              <a:gd name="connsiteX376" fmla="*/ 2290195 w 7330650"/>
              <a:gd name="connsiteY376" fmla="*/ 83890 h 4689446"/>
              <a:gd name="connsiteX377" fmla="*/ 2365696 w 7330650"/>
              <a:gd name="connsiteY377" fmla="*/ 75501 h 4689446"/>
              <a:gd name="connsiteX378" fmla="*/ 2516698 w 7330650"/>
              <a:gd name="connsiteY378" fmla="*/ 33556 h 4689446"/>
              <a:gd name="connsiteX379" fmla="*/ 2634144 w 7330650"/>
              <a:gd name="connsiteY379" fmla="*/ 16778 h 4689446"/>
              <a:gd name="connsiteX380" fmla="*/ 2818701 w 7330650"/>
              <a:gd name="connsiteY380" fmla="*/ 0 h 4689446"/>
              <a:gd name="connsiteX381" fmla="*/ 2902591 w 7330650"/>
              <a:gd name="connsiteY381" fmla="*/ 16778 h 4689446"/>
              <a:gd name="connsiteX382" fmla="*/ 2927758 w 7330650"/>
              <a:gd name="connsiteY382" fmla="*/ 41945 h 4689446"/>
              <a:gd name="connsiteX383" fmla="*/ 2961314 w 7330650"/>
              <a:gd name="connsiteY383" fmla="*/ 50334 h 4689446"/>
              <a:gd name="connsiteX384" fmla="*/ 2986481 w 7330650"/>
              <a:gd name="connsiteY384" fmla="*/ 58723 h 4689446"/>
              <a:gd name="connsiteX385" fmla="*/ 3003259 w 7330650"/>
              <a:gd name="connsiteY385" fmla="*/ 83890 h 468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7330650" h="4689446">
                <a:moveTo>
                  <a:pt x="3003259" y="83890"/>
                </a:moveTo>
                <a:lnTo>
                  <a:pt x="3003259" y="83890"/>
                </a:lnTo>
                <a:cubicBezTo>
                  <a:pt x="3000463" y="128631"/>
                  <a:pt x="2998929" y="173469"/>
                  <a:pt x="2994870" y="218114"/>
                </a:cubicBezTo>
                <a:cubicBezTo>
                  <a:pt x="2986409" y="311186"/>
                  <a:pt x="2963767" y="263321"/>
                  <a:pt x="2994870" y="411061"/>
                </a:cubicBezTo>
                <a:cubicBezTo>
                  <a:pt x="2996947" y="420927"/>
                  <a:pt x="3011019" y="423330"/>
                  <a:pt x="3020037" y="427839"/>
                </a:cubicBezTo>
                <a:cubicBezTo>
                  <a:pt x="3089501" y="462571"/>
                  <a:pt x="2998246" y="404923"/>
                  <a:pt x="3070371" y="453006"/>
                </a:cubicBezTo>
                <a:lnTo>
                  <a:pt x="3103927" y="503340"/>
                </a:lnTo>
                <a:lnTo>
                  <a:pt x="3120705" y="528507"/>
                </a:lnTo>
                <a:cubicBezTo>
                  <a:pt x="3122679" y="536405"/>
                  <a:pt x="3132013" y="577383"/>
                  <a:pt x="3137483" y="587229"/>
                </a:cubicBezTo>
                <a:cubicBezTo>
                  <a:pt x="3147276" y="604856"/>
                  <a:pt x="3151909" y="631186"/>
                  <a:pt x="3171039" y="637563"/>
                </a:cubicBezTo>
                <a:cubicBezTo>
                  <a:pt x="3179428" y="640359"/>
                  <a:pt x="3188476" y="641658"/>
                  <a:pt x="3196206" y="645952"/>
                </a:cubicBezTo>
                <a:cubicBezTo>
                  <a:pt x="3213833" y="655745"/>
                  <a:pt x="3227410" y="673131"/>
                  <a:pt x="3246540" y="679508"/>
                </a:cubicBezTo>
                <a:lnTo>
                  <a:pt x="3271707" y="687897"/>
                </a:lnTo>
                <a:cubicBezTo>
                  <a:pt x="3280096" y="696286"/>
                  <a:pt x="3287760" y="705469"/>
                  <a:pt x="3296874" y="713064"/>
                </a:cubicBezTo>
                <a:cubicBezTo>
                  <a:pt x="3304619" y="719519"/>
                  <a:pt x="3315743" y="721969"/>
                  <a:pt x="3322041" y="729842"/>
                </a:cubicBezTo>
                <a:cubicBezTo>
                  <a:pt x="3327565" y="736747"/>
                  <a:pt x="3326136" y="747279"/>
                  <a:pt x="3330430" y="755009"/>
                </a:cubicBezTo>
                <a:cubicBezTo>
                  <a:pt x="3340223" y="772636"/>
                  <a:pt x="3363986" y="805343"/>
                  <a:pt x="3363986" y="805343"/>
                </a:cubicBezTo>
                <a:cubicBezTo>
                  <a:pt x="3366782" y="816528"/>
                  <a:pt x="3370114" y="827593"/>
                  <a:pt x="3372375" y="838899"/>
                </a:cubicBezTo>
                <a:cubicBezTo>
                  <a:pt x="3381445" y="884250"/>
                  <a:pt x="3377462" y="883818"/>
                  <a:pt x="3389153" y="922789"/>
                </a:cubicBezTo>
                <a:cubicBezTo>
                  <a:pt x="3394235" y="939729"/>
                  <a:pt x="3401642" y="955965"/>
                  <a:pt x="3405931" y="973123"/>
                </a:cubicBezTo>
                <a:cubicBezTo>
                  <a:pt x="3408727" y="984308"/>
                  <a:pt x="3411007" y="995636"/>
                  <a:pt x="3414320" y="1006679"/>
                </a:cubicBezTo>
                <a:cubicBezTo>
                  <a:pt x="3419402" y="1023619"/>
                  <a:pt x="3428191" y="1039568"/>
                  <a:pt x="3431098" y="1057013"/>
                </a:cubicBezTo>
                <a:cubicBezTo>
                  <a:pt x="3441145" y="1117292"/>
                  <a:pt x="3430052" y="1093194"/>
                  <a:pt x="3456265" y="1132514"/>
                </a:cubicBezTo>
                <a:cubicBezTo>
                  <a:pt x="3461858" y="1154885"/>
                  <a:pt x="3462731" y="1179001"/>
                  <a:pt x="3473043" y="1199626"/>
                </a:cubicBezTo>
                <a:cubicBezTo>
                  <a:pt x="3478636" y="1210811"/>
                  <a:pt x="3485430" y="1221473"/>
                  <a:pt x="3489821" y="1233182"/>
                </a:cubicBezTo>
                <a:cubicBezTo>
                  <a:pt x="3493869" y="1243977"/>
                  <a:pt x="3494897" y="1255695"/>
                  <a:pt x="3498210" y="1266738"/>
                </a:cubicBezTo>
                <a:cubicBezTo>
                  <a:pt x="3503292" y="1283678"/>
                  <a:pt x="3509395" y="1300294"/>
                  <a:pt x="3514988" y="1317072"/>
                </a:cubicBezTo>
                <a:cubicBezTo>
                  <a:pt x="3521811" y="1337541"/>
                  <a:pt x="3523892" y="1351143"/>
                  <a:pt x="3540155" y="1367406"/>
                </a:cubicBezTo>
                <a:cubicBezTo>
                  <a:pt x="3547284" y="1374535"/>
                  <a:pt x="3556932" y="1378591"/>
                  <a:pt x="3565321" y="1384184"/>
                </a:cubicBezTo>
                <a:cubicBezTo>
                  <a:pt x="3604470" y="1442907"/>
                  <a:pt x="3582099" y="1423333"/>
                  <a:pt x="3624044" y="1451296"/>
                </a:cubicBezTo>
                <a:cubicBezTo>
                  <a:pt x="3644074" y="1511383"/>
                  <a:pt x="3615438" y="1442646"/>
                  <a:pt x="3657600" y="1493240"/>
                </a:cubicBezTo>
                <a:cubicBezTo>
                  <a:pt x="3665606" y="1502847"/>
                  <a:pt x="3666239" y="1517301"/>
                  <a:pt x="3674378" y="1526796"/>
                </a:cubicBezTo>
                <a:cubicBezTo>
                  <a:pt x="3683477" y="1537412"/>
                  <a:pt x="3698645" y="1541513"/>
                  <a:pt x="3707934" y="1551963"/>
                </a:cubicBezTo>
                <a:cubicBezTo>
                  <a:pt x="3779113" y="1632040"/>
                  <a:pt x="3708697" y="1580435"/>
                  <a:pt x="3766657" y="1619075"/>
                </a:cubicBezTo>
                <a:cubicBezTo>
                  <a:pt x="3806794" y="1679280"/>
                  <a:pt x="3785954" y="1655150"/>
                  <a:pt x="3825380" y="1694576"/>
                </a:cubicBezTo>
                <a:cubicBezTo>
                  <a:pt x="3830973" y="1711354"/>
                  <a:pt x="3832348" y="1730195"/>
                  <a:pt x="3842158" y="1744910"/>
                </a:cubicBezTo>
                <a:cubicBezTo>
                  <a:pt x="3847751" y="1753299"/>
                  <a:pt x="3854427" y="1761059"/>
                  <a:pt x="3858936" y="1770077"/>
                </a:cubicBezTo>
                <a:cubicBezTo>
                  <a:pt x="3862891" y="1777986"/>
                  <a:pt x="3863031" y="1787514"/>
                  <a:pt x="3867325" y="1795244"/>
                </a:cubicBezTo>
                <a:cubicBezTo>
                  <a:pt x="3896111" y="1847058"/>
                  <a:pt x="3889284" y="1837847"/>
                  <a:pt x="3926048" y="1862356"/>
                </a:cubicBezTo>
                <a:cubicBezTo>
                  <a:pt x="3928844" y="1870745"/>
                  <a:pt x="3928184" y="1881270"/>
                  <a:pt x="3934437" y="1887523"/>
                </a:cubicBezTo>
                <a:cubicBezTo>
                  <a:pt x="3948696" y="1901782"/>
                  <a:pt x="3984771" y="1921079"/>
                  <a:pt x="3984771" y="1921079"/>
                </a:cubicBezTo>
                <a:cubicBezTo>
                  <a:pt x="4005857" y="1984337"/>
                  <a:pt x="3974961" y="1908816"/>
                  <a:pt x="4018327" y="1963024"/>
                </a:cubicBezTo>
                <a:cubicBezTo>
                  <a:pt x="4050866" y="2003698"/>
                  <a:pt x="3996973" y="1978277"/>
                  <a:pt x="4051883" y="1996580"/>
                </a:cubicBezTo>
                <a:cubicBezTo>
                  <a:pt x="4057476" y="2004969"/>
                  <a:pt x="4060788" y="2015449"/>
                  <a:pt x="4068661" y="2021747"/>
                </a:cubicBezTo>
                <a:cubicBezTo>
                  <a:pt x="4075566" y="2027271"/>
                  <a:pt x="4088923" y="2022778"/>
                  <a:pt x="4093828" y="2030136"/>
                </a:cubicBezTo>
                <a:cubicBezTo>
                  <a:pt x="4101737" y="2042000"/>
                  <a:pt x="4097210" y="2058730"/>
                  <a:pt x="4102217" y="2072081"/>
                </a:cubicBezTo>
                <a:cubicBezTo>
                  <a:pt x="4105757" y="2081521"/>
                  <a:pt x="4113402" y="2088859"/>
                  <a:pt x="4118995" y="2097248"/>
                </a:cubicBezTo>
                <a:cubicBezTo>
                  <a:pt x="4121791" y="2116822"/>
                  <a:pt x="4125200" y="2136319"/>
                  <a:pt x="4127384" y="2155971"/>
                </a:cubicBezTo>
                <a:cubicBezTo>
                  <a:pt x="4130795" y="2186669"/>
                  <a:pt x="4129301" y="2218049"/>
                  <a:pt x="4135773" y="2248250"/>
                </a:cubicBezTo>
                <a:cubicBezTo>
                  <a:pt x="4137886" y="2258109"/>
                  <a:pt x="4148456" y="2264204"/>
                  <a:pt x="4152551" y="2273417"/>
                </a:cubicBezTo>
                <a:lnTo>
                  <a:pt x="4177718" y="2348918"/>
                </a:lnTo>
                <a:lnTo>
                  <a:pt x="4186107" y="2374085"/>
                </a:lnTo>
                <a:lnTo>
                  <a:pt x="4194496" y="2399251"/>
                </a:lnTo>
                <a:cubicBezTo>
                  <a:pt x="4191700" y="2438400"/>
                  <a:pt x="4190693" y="2477717"/>
                  <a:pt x="4186107" y="2516697"/>
                </a:cubicBezTo>
                <a:cubicBezTo>
                  <a:pt x="4185074" y="2525479"/>
                  <a:pt x="4182623" y="2534506"/>
                  <a:pt x="4177718" y="2541864"/>
                </a:cubicBezTo>
                <a:cubicBezTo>
                  <a:pt x="4171137" y="2551735"/>
                  <a:pt x="4161665" y="2559436"/>
                  <a:pt x="4152551" y="2567031"/>
                </a:cubicBezTo>
                <a:cubicBezTo>
                  <a:pt x="4144806" y="2573486"/>
                  <a:pt x="4135773" y="2578216"/>
                  <a:pt x="4127384" y="2583809"/>
                </a:cubicBezTo>
                <a:cubicBezTo>
                  <a:pt x="4121791" y="2592198"/>
                  <a:pt x="4115608" y="2600222"/>
                  <a:pt x="4110606" y="2608976"/>
                </a:cubicBezTo>
                <a:cubicBezTo>
                  <a:pt x="4104401" y="2619834"/>
                  <a:pt x="4101834" y="2632925"/>
                  <a:pt x="4093828" y="2642532"/>
                </a:cubicBezTo>
                <a:cubicBezTo>
                  <a:pt x="4087373" y="2650277"/>
                  <a:pt x="4077050" y="2653717"/>
                  <a:pt x="4068661" y="2659310"/>
                </a:cubicBezTo>
                <a:cubicBezTo>
                  <a:pt x="4068113" y="2661502"/>
                  <a:pt x="4056259" y="2712563"/>
                  <a:pt x="4051883" y="2718033"/>
                </a:cubicBezTo>
                <a:cubicBezTo>
                  <a:pt x="4045585" y="2725906"/>
                  <a:pt x="4035105" y="2729218"/>
                  <a:pt x="4026716" y="2734811"/>
                </a:cubicBezTo>
                <a:cubicBezTo>
                  <a:pt x="4017304" y="2763046"/>
                  <a:pt x="4018135" y="2764508"/>
                  <a:pt x="4001549" y="2793534"/>
                </a:cubicBezTo>
                <a:cubicBezTo>
                  <a:pt x="3996547" y="2802288"/>
                  <a:pt x="3988866" y="2809488"/>
                  <a:pt x="3984771" y="2818701"/>
                </a:cubicBezTo>
                <a:cubicBezTo>
                  <a:pt x="3977588" y="2834862"/>
                  <a:pt x="3973586" y="2852257"/>
                  <a:pt x="3967993" y="2869035"/>
                </a:cubicBezTo>
                <a:lnTo>
                  <a:pt x="3959604" y="2894202"/>
                </a:lnTo>
                <a:cubicBezTo>
                  <a:pt x="3954011" y="2950129"/>
                  <a:pt x="3934877" y="3006341"/>
                  <a:pt x="3942826" y="3061982"/>
                </a:cubicBezTo>
                <a:cubicBezTo>
                  <a:pt x="3945622" y="3081556"/>
                  <a:pt x="3946769" y="3101438"/>
                  <a:pt x="3951215" y="3120705"/>
                </a:cubicBezTo>
                <a:cubicBezTo>
                  <a:pt x="3955192" y="3137938"/>
                  <a:pt x="3962400" y="3154261"/>
                  <a:pt x="3967993" y="3171039"/>
                </a:cubicBezTo>
                <a:lnTo>
                  <a:pt x="3984771" y="3221373"/>
                </a:lnTo>
                <a:lnTo>
                  <a:pt x="3993160" y="3246540"/>
                </a:lnTo>
                <a:cubicBezTo>
                  <a:pt x="3995956" y="3254929"/>
                  <a:pt x="3996644" y="3264349"/>
                  <a:pt x="4001549" y="3271707"/>
                </a:cubicBezTo>
                <a:lnTo>
                  <a:pt x="4035105" y="3322040"/>
                </a:lnTo>
                <a:lnTo>
                  <a:pt x="4051883" y="3347207"/>
                </a:lnTo>
                <a:cubicBezTo>
                  <a:pt x="4057476" y="3355596"/>
                  <a:pt x="4059096" y="3369186"/>
                  <a:pt x="4068661" y="3372374"/>
                </a:cubicBezTo>
                <a:lnTo>
                  <a:pt x="4093828" y="3380763"/>
                </a:lnTo>
                <a:cubicBezTo>
                  <a:pt x="4099421" y="3389152"/>
                  <a:pt x="4104151" y="3398185"/>
                  <a:pt x="4110606" y="3405930"/>
                </a:cubicBezTo>
                <a:cubicBezTo>
                  <a:pt x="4127310" y="3425974"/>
                  <a:pt x="4164522" y="3457458"/>
                  <a:pt x="4186107" y="3464653"/>
                </a:cubicBezTo>
                <a:cubicBezTo>
                  <a:pt x="4202885" y="3470246"/>
                  <a:pt x="4220623" y="3473522"/>
                  <a:pt x="4236441" y="3481431"/>
                </a:cubicBezTo>
                <a:cubicBezTo>
                  <a:pt x="4292698" y="3509560"/>
                  <a:pt x="4246443" y="3489465"/>
                  <a:pt x="4303553" y="3506598"/>
                </a:cubicBezTo>
                <a:cubicBezTo>
                  <a:pt x="4320493" y="3511680"/>
                  <a:pt x="4336310" y="3521423"/>
                  <a:pt x="4353887" y="3523376"/>
                </a:cubicBezTo>
                <a:lnTo>
                  <a:pt x="4429388" y="3531765"/>
                </a:lnTo>
                <a:cubicBezTo>
                  <a:pt x="4524463" y="3528969"/>
                  <a:pt x="4619792" y="3530862"/>
                  <a:pt x="4714613" y="3523376"/>
                </a:cubicBezTo>
                <a:cubicBezTo>
                  <a:pt x="4727080" y="3522392"/>
                  <a:pt x="4736675" y="3511524"/>
                  <a:pt x="4748169" y="3506598"/>
                </a:cubicBezTo>
                <a:cubicBezTo>
                  <a:pt x="4786224" y="3490289"/>
                  <a:pt x="4825478" y="3482721"/>
                  <a:pt x="4857226" y="3456264"/>
                </a:cubicBezTo>
                <a:cubicBezTo>
                  <a:pt x="4866340" y="3448669"/>
                  <a:pt x="4874672" y="3440105"/>
                  <a:pt x="4882393" y="3431097"/>
                </a:cubicBezTo>
                <a:cubicBezTo>
                  <a:pt x="4891492" y="3420481"/>
                  <a:pt x="4898461" y="3408157"/>
                  <a:pt x="4907560" y="3397541"/>
                </a:cubicBezTo>
                <a:cubicBezTo>
                  <a:pt x="4915281" y="3388533"/>
                  <a:pt x="4925214" y="3381556"/>
                  <a:pt x="4932727" y="3372374"/>
                </a:cubicBezTo>
                <a:cubicBezTo>
                  <a:pt x="4950434" y="3350732"/>
                  <a:pt x="4966283" y="3327633"/>
                  <a:pt x="4983061" y="3305262"/>
                </a:cubicBezTo>
                <a:cubicBezTo>
                  <a:pt x="4991450" y="3294077"/>
                  <a:pt x="5001975" y="3284212"/>
                  <a:pt x="5008228" y="3271707"/>
                </a:cubicBezTo>
                <a:cubicBezTo>
                  <a:pt x="5013821" y="3260522"/>
                  <a:pt x="5018801" y="3249009"/>
                  <a:pt x="5025006" y="3238151"/>
                </a:cubicBezTo>
                <a:cubicBezTo>
                  <a:pt x="5030008" y="3229397"/>
                  <a:pt x="5037275" y="3222002"/>
                  <a:pt x="5041784" y="3212984"/>
                </a:cubicBezTo>
                <a:cubicBezTo>
                  <a:pt x="5045739" y="3205075"/>
                  <a:pt x="5046218" y="3195726"/>
                  <a:pt x="5050173" y="3187817"/>
                </a:cubicBezTo>
                <a:cubicBezTo>
                  <a:pt x="5105031" y="3078102"/>
                  <a:pt x="5049019" y="3211675"/>
                  <a:pt x="5092118" y="3103927"/>
                </a:cubicBezTo>
                <a:cubicBezTo>
                  <a:pt x="5110217" y="2995334"/>
                  <a:pt x="5087273" y="3102570"/>
                  <a:pt x="5117285" y="3020037"/>
                </a:cubicBezTo>
                <a:cubicBezTo>
                  <a:pt x="5132972" y="2976898"/>
                  <a:pt x="5131537" y="2965959"/>
                  <a:pt x="5142452" y="2927758"/>
                </a:cubicBezTo>
                <a:cubicBezTo>
                  <a:pt x="5144881" y="2919255"/>
                  <a:pt x="5148045" y="2910980"/>
                  <a:pt x="5150841" y="2902591"/>
                </a:cubicBezTo>
                <a:cubicBezTo>
                  <a:pt x="5164230" y="2741918"/>
                  <a:pt x="5164579" y="2785315"/>
                  <a:pt x="5150841" y="2558642"/>
                </a:cubicBezTo>
                <a:cubicBezTo>
                  <a:pt x="5149586" y="2537929"/>
                  <a:pt x="5138982" y="2519594"/>
                  <a:pt x="5134063" y="2499919"/>
                </a:cubicBezTo>
                <a:cubicBezTo>
                  <a:pt x="5128500" y="2477668"/>
                  <a:pt x="5117248" y="2403389"/>
                  <a:pt x="5108896" y="2390862"/>
                </a:cubicBezTo>
                <a:lnTo>
                  <a:pt x="5092118" y="2365696"/>
                </a:lnTo>
                <a:cubicBezTo>
                  <a:pt x="5089322" y="2354511"/>
                  <a:pt x="5087777" y="2342935"/>
                  <a:pt x="5083729" y="2332140"/>
                </a:cubicBezTo>
                <a:cubicBezTo>
                  <a:pt x="5057693" y="2262711"/>
                  <a:pt x="5072813" y="2338809"/>
                  <a:pt x="5050173" y="2248250"/>
                </a:cubicBezTo>
                <a:cubicBezTo>
                  <a:pt x="5047377" y="2237065"/>
                  <a:pt x="5049165" y="2223551"/>
                  <a:pt x="5041784" y="2214694"/>
                </a:cubicBezTo>
                <a:cubicBezTo>
                  <a:pt x="5033225" y="2204423"/>
                  <a:pt x="4962370" y="2181482"/>
                  <a:pt x="4957894" y="2181138"/>
                </a:cubicBezTo>
                <a:lnTo>
                  <a:pt x="4848837" y="2172749"/>
                </a:lnTo>
                <a:cubicBezTo>
                  <a:pt x="4820840" y="2170314"/>
                  <a:pt x="4793004" y="2165963"/>
                  <a:pt x="4764947" y="2164360"/>
                </a:cubicBezTo>
                <a:cubicBezTo>
                  <a:pt x="4695097" y="2160369"/>
                  <a:pt x="4625130" y="2158767"/>
                  <a:pt x="4555222" y="2155971"/>
                </a:cubicBezTo>
                <a:cubicBezTo>
                  <a:pt x="4513277" y="2141989"/>
                  <a:pt x="4532851" y="2155971"/>
                  <a:pt x="4513277" y="2097248"/>
                </a:cubicBezTo>
                <a:lnTo>
                  <a:pt x="4504888" y="2072081"/>
                </a:lnTo>
                <a:lnTo>
                  <a:pt x="4496499" y="2046914"/>
                </a:lnTo>
                <a:cubicBezTo>
                  <a:pt x="4499295" y="2004969"/>
                  <a:pt x="4500487" y="1962886"/>
                  <a:pt x="4504888" y="1921079"/>
                </a:cubicBezTo>
                <a:cubicBezTo>
                  <a:pt x="4505605" y="1914270"/>
                  <a:pt x="4517160" y="1871367"/>
                  <a:pt x="4521666" y="1862356"/>
                </a:cubicBezTo>
                <a:cubicBezTo>
                  <a:pt x="4526175" y="1853338"/>
                  <a:pt x="4534349" y="1846402"/>
                  <a:pt x="4538444" y="1837189"/>
                </a:cubicBezTo>
                <a:cubicBezTo>
                  <a:pt x="4545627" y="1821028"/>
                  <a:pt x="4549629" y="1803633"/>
                  <a:pt x="4555222" y="1786855"/>
                </a:cubicBezTo>
                <a:cubicBezTo>
                  <a:pt x="4563630" y="1761632"/>
                  <a:pt x="4562320" y="1758204"/>
                  <a:pt x="4580389" y="1736521"/>
                </a:cubicBezTo>
                <a:cubicBezTo>
                  <a:pt x="4587984" y="1727407"/>
                  <a:pt x="4593975" y="1713928"/>
                  <a:pt x="4605556" y="1711354"/>
                </a:cubicBezTo>
                <a:cubicBezTo>
                  <a:pt x="4646593" y="1702235"/>
                  <a:pt x="4689446" y="1705761"/>
                  <a:pt x="4731391" y="1702965"/>
                </a:cubicBezTo>
                <a:cubicBezTo>
                  <a:pt x="4734187" y="1694576"/>
                  <a:pt x="4739780" y="1686641"/>
                  <a:pt x="4739780" y="1677798"/>
                </a:cubicBezTo>
                <a:cubicBezTo>
                  <a:pt x="4739780" y="1655253"/>
                  <a:pt x="4736859" y="1632558"/>
                  <a:pt x="4731391" y="1610686"/>
                </a:cubicBezTo>
                <a:cubicBezTo>
                  <a:pt x="4728358" y="1598554"/>
                  <a:pt x="4719539" y="1588624"/>
                  <a:pt x="4714613" y="1577130"/>
                </a:cubicBezTo>
                <a:cubicBezTo>
                  <a:pt x="4711130" y="1569002"/>
                  <a:pt x="4709707" y="1560091"/>
                  <a:pt x="4706224" y="1551963"/>
                </a:cubicBezTo>
                <a:cubicBezTo>
                  <a:pt x="4701298" y="1540469"/>
                  <a:pt x="4693837" y="1530116"/>
                  <a:pt x="4689446" y="1518407"/>
                </a:cubicBezTo>
                <a:cubicBezTo>
                  <a:pt x="4666119" y="1456201"/>
                  <a:pt x="4705460" y="1504678"/>
                  <a:pt x="4647501" y="1417740"/>
                </a:cubicBezTo>
                <a:cubicBezTo>
                  <a:pt x="4641908" y="1409351"/>
                  <a:pt x="4638311" y="1399212"/>
                  <a:pt x="4630723" y="1392573"/>
                </a:cubicBezTo>
                <a:cubicBezTo>
                  <a:pt x="4560188" y="1330855"/>
                  <a:pt x="4605151" y="1375593"/>
                  <a:pt x="4555222" y="1350628"/>
                </a:cubicBezTo>
                <a:cubicBezTo>
                  <a:pt x="4546204" y="1346119"/>
                  <a:pt x="4539073" y="1338359"/>
                  <a:pt x="4530055" y="1333850"/>
                </a:cubicBezTo>
                <a:cubicBezTo>
                  <a:pt x="4522146" y="1329895"/>
                  <a:pt x="4512797" y="1329416"/>
                  <a:pt x="4504888" y="1325461"/>
                </a:cubicBezTo>
                <a:cubicBezTo>
                  <a:pt x="4452954" y="1299494"/>
                  <a:pt x="4510346" y="1313676"/>
                  <a:pt x="4437777" y="1291905"/>
                </a:cubicBezTo>
                <a:cubicBezTo>
                  <a:pt x="4424120" y="1287808"/>
                  <a:pt x="4409751" y="1286609"/>
                  <a:pt x="4395832" y="1283516"/>
                </a:cubicBezTo>
                <a:cubicBezTo>
                  <a:pt x="4324635" y="1267694"/>
                  <a:pt x="4405346" y="1281280"/>
                  <a:pt x="4303553" y="1266738"/>
                </a:cubicBezTo>
                <a:cubicBezTo>
                  <a:pt x="4283979" y="1247164"/>
                  <a:pt x="4260185" y="1231048"/>
                  <a:pt x="4244830" y="1208015"/>
                </a:cubicBezTo>
                <a:cubicBezTo>
                  <a:pt x="4239237" y="1199626"/>
                  <a:pt x="4234750" y="1190384"/>
                  <a:pt x="4228052" y="1182848"/>
                </a:cubicBezTo>
                <a:cubicBezTo>
                  <a:pt x="4212288" y="1165114"/>
                  <a:pt x="4191955" y="1151496"/>
                  <a:pt x="4177718" y="1132514"/>
                </a:cubicBezTo>
                <a:cubicBezTo>
                  <a:pt x="4166088" y="1117008"/>
                  <a:pt x="4144911" y="1085476"/>
                  <a:pt x="4127384" y="1073791"/>
                </a:cubicBezTo>
                <a:cubicBezTo>
                  <a:pt x="4120026" y="1068886"/>
                  <a:pt x="4110606" y="1068198"/>
                  <a:pt x="4102217" y="1065402"/>
                </a:cubicBezTo>
                <a:cubicBezTo>
                  <a:pt x="4085439" y="1048624"/>
                  <a:pt x="4065045" y="1034811"/>
                  <a:pt x="4051883" y="1015068"/>
                </a:cubicBezTo>
                <a:cubicBezTo>
                  <a:pt x="4028524" y="980030"/>
                  <a:pt x="4042234" y="997030"/>
                  <a:pt x="4009938" y="964734"/>
                </a:cubicBezTo>
                <a:cubicBezTo>
                  <a:pt x="4007142" y="956345"/>
                  <a:pt x="4005504" y="947476"/>
                  <a:pt x="4001549" y="939567"/>
                </a:cubicBezTo>
                <a:cubicBezTo>
                  <a:pt x="3994731" y="925930"/>
                  <a:pt x="3966254" y="890344"/>
                  <a:pt x="3959604" y="880844"/>
                </a:cubicBezTo>
                <a:cubicBezTo>
                  <a:pt x="3867027" y="748591"/>
                  <a:pt x="3956156" y="882337"/>
                  <a:pt x="3917659" y="805343"/>
                </a:cubicBezTo>
                <a:cubicBezTo>
                  <a:pt x="3911069" y="792163"/>
                  <a:pt x="3882047" y="755486"/>
                  <a:pt x="3875714" y="746620"/>
                </a:cubicBezTo>
                <a:cubicBezTo>
                  <a:pt x="3869854" y="738416"/>
                  <a:pt x="3863445" y="730471"/>
                  <a:pt x="3858936" y="721453"/>
                </a:cubicBezTo>
                <a:cubicBezTo>
                  <a:pt x="3854981" y="713544"/>
                  <a:pt x="3854502" y="704195"/>
                  <a:pt x="3850547" y="696286"/>
                </a:cubicBezTo>
                <a:cubicBezTo>
                  <a:pt x="3846038" y="687268"/>
                  <a:pt x="3838278" y="680137"/>
                  <a:pt x="3833769" y="671119"/>
                </a:cubicBezTo>
                <a:cubicBezTo>
                  <a:pt x="3829814" y="663210"/>
                  <a:pt x="3829335" y="653861"/>
                  <a:pt x="3825380" y="645952"/>
                </a:cubicBezTo>
                <a:cubicBezTo>
                  <a:pt x="3820871" y="636934"/>
                  <a:pt x="3812697" y="629998"/>
                  <a:pt x="3808602" y="620785"/>
                </a:cubicBezTo>
                <a:cubicBezTo>
                  <a:pt x="3801419" y="604624"/>
                  <a:pt x="3791824" y="570451"/>
                  <a:pt x="3791824" y="570451"/>
                </a:cubicBezTo>
                <a:cubicBezTo>
                  <a:pt x="3794620" y="536895"/>
                  <a:pt x="3794677" y="502998"/>
                  <a:pt x="3800213" y="469784"/>
                </a:cubicBezTo>
                <a:cubicBezTo>
                  <a:pt x="3803121" y="452339"/>
                  <a:pt x="3811398" y="436228"/>
                  <a:pt x="3816991" y="419450"/>
                </a:cubicBezTo>
                <a:lnTo>
                  <a:pt x="3825380" y="394283"/>
                </a:lnTo>
                <a:cubicBezTo>
                  <a:pt x="3840476" y="273513"/>
                  <a:pt x="3818823" y="365452"/>
                  <a:pt x="3850547" y="302004"/>
                </a:cubicBezTo>
                <a:cubicBezTo>
                  <a:pt x="3854502" y="294095"/>
                  <a:pt x="3853412" y="283742"/>
                  <a:pt x="3858936" y="276837"/>
                </a:cubicBezTo>
                <a:cubicBezTo>
                  <a:pt x="3865234" y="268964"/>
                  <a:pt x="3875714" y="265652"/>
                  <a:pt x="3884103" y="260059"/>
                </a:cubicBezTo>
                <a:cubicBezTo>
                  <a:pt x="3886899" y="251670"/>
                  <a:pt x="3887587" y="242250"/>
                  <a:pt x="3892492" y="234892"/>
                </a:cubicBezTo>
                <a:cubicBezTo>
                  <a:pt x="3900555" y="222798"/>
                  <a:pt x="3928382" y="199137"/>
                  <a:pt x="3942826" y="192947"/>
                </a:cubicBezTo>
                <a:cubicBezTo>
                  <a:pt x="3953423" y="188405"/>
                  <a:pt x="3965009" y="186453"/>
                  <a:pt x="3976382" y="184558"/>
                </a:cubicBezTo>
                <a:cubicBezTo>
                  <a:pt x="4015390" y="178057"/>
                  <a:pt x="4055050" y="175536"/>
                  <a:pt x="4093828" y="167780"/>
                </a:cubicBezTo>
                <a:cubicBezTo>
                  <a:pt x="4122660" y="162014"/>
                  <a:pt x="4141686" y="158900"/>
                  <a:pt x="4169329" y="151002"/>
                </a:cubicBezTo>
                <a:cubicBezTo>
                  <a:pt x="4177832" y="148573"/>
                  <a:pt x="4185796" y="144195"/>
                  <a:pt x="4194496" y="142613"/>
                </a:cubicBezTo>
                <a:cubicBezTo>
                  <a:pt x="4216677" y="138580"/>
                  <a:pt x="4239237" y="137020"/>
                  <a:pt x="4261608" y="134224"/>
                </a:cubicBezTo>
                <a:cubicBezTo>
                  <a:pt x="4441313" y="140021"/>
                  <a:pt x="4494439" y="138757"/>
                  <a:pt x="4647501" y="151002"/>
                </a:cubicBezTo>
                <a:cubicBezTo>
                  <a:pt x="4709322" y="155948"/>
                  <a:pt x="4727272" y="157879"/>
                  <a:pt x="4781725" y="167780"/>
                </a:cubicBezTo>
                <a:cubicBezTo>
                  <a:pt x="4833898" y="177266"/>
                  <a:pt x="4818968" y="174602"/>
                  <a:pt x="4874004" y="192947"/>
                </a:cubicBezTo>
                <a:cubicBezTo>
                  <a:pt x="4882393" y="195743"/>
                  <a:pt x="4890961" y="198052"/>
                  <a:pt x="4899171" y="201336"/>
                </a:cubicBezTo>
                <a:cubicBezTo>
                  <a:pt x="4913153" y="206929"/>
                  <a:pt x="4926692" y="213787"/>
                  <a:pt x="4941116" y="218114"/>
                </a:cubicBezTo>
                <a:cubicBezTo>
                  <a:pt x="4954773" y="222211"/>
                  <a:pt x="4969404" y="222406"/>
                  <a:pt x="4983061" y="226503"/>
                </a:cubicBezTo>
                <a:cubicBezTo>
                  <a:pt x="5093428" y="259613"/>
                  <a:pt x="4957988" y="229877"/>
                  <a:pt x="5066951" y="251670"/>
                </a:cubicBezTo>
                <a:cubicBezTo>
                  <a:pt x="5110748" y="280868"/>
                  <a:pt x="5072663" y="260091"/>
                  <a:pt x="5134063" y="276837"/>
                </a:cubicBezTo>
                <a:cubicBezTo>
                  <a:pt x="5151125" y="281490"/>
                  <a:pt x="5167239" y="289326"/>
                  <a:pt x="5184397" y="293615"/>
                </a:cubicBezTo>
                <a:lnTo>
                  <a:pt x="5217953" y="302004"/>
                </a:lnTo>
                <a:cubicBezTo>
                  <a:pt x="5261750" y="331202"/>
                  <a:pt x="5223665" y="310425"/>
                  <a:pt x="5285065" y="327171"/>
                </a:cubicBezTo>
                <a:cubicBezTo>
                  <a:pt x="5302127" y="331824"/>
                  <a:pt x="5318621" y="338356"/>
                  <a:pt x="5335399" y="343949"/>
                </a:cubicBezTo>
                <a:cubicBezTo>
                  <a:pt x="5343788" y="346745"/>
                  <a:pt x="5351895" y="350604"/>
                  <a:pt x="5360566" y="352338"/>
                </a:cubicBezTo>
                <a:lnTo>
                  <a:pt x="5402510" y="360727"/>
                </a:lnTo>
                <a:cubicBezTo>
                  <a:pt x="5424881" y="371912"/>
                  <a:pt x="5445894" y="386374"/>
                  <a:pt x="5469622" y="394283"/>
                </a:cubicBezTo>
                <a:lnTo>
                  <a:pt x="5519956" y="411061"/>
                </a:lnTo>
                <a:cubicBezTo>
                  <a:pt x="5533483" y="415570"/>
                  <a:pt x="5548244" y="415353"/>
                  <a:pt x="5561901" y="419450"/>
                </a:cubicBezTo>
                <a:cubicBezTo>
                  <a:pt x="5576325" y="423777"/>
                  <a:pt x="5589694" y="431082"/>
                  <a:pt x="5603846" y="436228"/>
                </a:cubicBezTo>
                <a:cubicBezTo>
                  <a:pt x="5620467" y="442272"/>
                  <a:pt x="5639465" y="443196"/>
                  <a:pt x="5654180" y="453006"/>
                </a:cubicBezTo>
                <a:cubicBezTo>
                  <a:pt x="5662569" y="458599"/>
                  <a:pt x="5669907" y="466244"/>
                  <a:pt x="5679347" y="469784"/>
                </a:cubicBezTo>
                <a:cubicBezTo>
                  <a:pt x="5692698" y="474791"/>
                  <a:pt x="5707310" y="475377"/>
                  <a:pt x="5721292" y="478173"/>
                </a:cubicBezTo>
                <a:cubicBezTo>
                  <a:pt x="5732477" y="483766"/>
                  <a:pt x="5743354" y="490025"/>
                  <a:pt x="5754848" y="494951"/>
                </a:cubicBezTo>
                <a:cubicBezTo>
                  <a:pt x="5762976" y="498434"/>
                  <a:pt x="5771735" y="500235"/>
                  <a:pt x="5780015" y="503340"/>
                </a:cubicBezTo>
                <a:cubicBezTo>
                  <a:pt x="5794115" y="508627"/>
                  <a:pt x="5808199" y="514002"/>
                  <a:pt x="5821960" y="520118"/>
                </a:cubicBezTo>
                <a:cubicBezTo>
                  <a:pt x="5833388" y="525197"/>
                  <a:pt x="5844088" y="531817"/>
                  <a:pt x="5855516" y="536896"/>
                </a:cubicBezTo>
                <a:cubicBezTo>
                  <a:pt x="5869277" y="543012"/>
                  <a:pt x="5883700" y="547557"/>
                  <a:pt x="5897461" y="553673"/>
                </a:cubicBezTo>
                <a:cubicBezTo>
                  <a:pt x="5908889" y="558752"/>
                  <a:pt x="5919523" y="565525"/>
                  <a:pt x="5931017" y="570451"/>
                </a:cubicBezTo>
                <a:cubicBezTo>
                  <a:pt x="5939145" y="573934"/>
                  <a:pt x="5948275" y="574885"/>
                  <a:pt x="5956184" y="578840"/>
                </a:cubicBezTo>
                <a:cubicBezTo>
                  <a:pt x="5965202" y="583349"/>
                  <a:pt x="5972333" y="591109"/>
                  <a:pt x="5981351" y="595618"/>
                </a:cubicBezTo>
                <a:cubicBezTo>
                  <a:pt x="5989260" y="599573"/>
                  <a:pt x="5998609" y="600052"/>
                  <a:pt x="6006518" y="604007"/>
                </a:cubicBezTo>
                <a:cubicBezTo>
                  <a:pt x="6020155" y="610825"/>
                  <a:pt x="6055741" y="639302"/>
                  <a:pt x="6065241" y="645952"/>
                </a:cubicBezTo>
                <a:cubicBezTo>
                  <a:pt x="6081761" y="657516"/>
                  <a:pt x="6096012" y="674617"/>
                  <a:pt x="6115575" y="679508"/>
                </a:cubicBezTo>
                <a:lnTo>
                  <a:pt x="6149131" y="687897"/>
                </a:lnTo>
                <a:cubicBezTo>
                  <a:pt x="6160316" y="696286"/>
                  <a:pt x="6170548" y="706127"/>
                  <a:pt x="6182687" y="713064"/>
                </a:cubicBezTo>
                <a:cubicBezTo>
                  <a:pt x="6190365" y="717451"/>
                  <a:pt x="6199574" y="718348"/>
                  <a:pt x="6207854" y="721453"/>
                </a:cubicBezTo>
                <a:cubicBezTo>
                  <a:pt x="6221954" y="726740"/>
                  <a:pt x="6236579" y="731020"/>
                  <a:pt x="6249799" y="738231"/>
                </a:cubicBezTo>
                <a:cubicBezTo>
                  <a:pt x="6340457" y="787681"/>
                  <a:pt x="6266545" y="760591"/>
                  <a:pt x="6325299" y="780176"/>
                </a:cubicBezTo>
                <a:cubicBezTo>
                  <a:pt x="6332899" y="785876"/>
                  <a:pt x="6371755" y="815988"/>
                  <a:pt x="6384022" y="822121"/>
                </a:cubicBezTo>
                <a:cubicBezTo>
                  <a:pt x="6391931" y="826076"/>
                  <a:pt x="6401061" y="827027"/>
                  <a:pt x="6409189" y="830510"/>
                </a:cubicBezTo>
                <a:cubicBezTo>
                  <a:pt x="6420683" y="835436"/>
                  <a:pt x="6431887" y="841083"/>
                  <a:pt x="6442745" y="847288"/>
                </a:cubicBezTo>
                <a:cubicBezTo>
                  <a:pt x="6451499" y="852290"/>
                  <a:pt x="6458699" y="859971"/>
                  <a:pt x="6467912" y="864066"/>
                </a:cubicBezTo>
                <a:cubicBezTo>
                  <a:pt x="6484073" y="871249"/>
                  <a:pt x="6501468" y="875251"/>
                  <a:pt x="6518246" y="880844"/>
                </a:cubicBezTo>
                <a:lnTo>
                  <a:pt x="6543413" y="889233"/>
                </a:lnTo>
                <a:cubicBezTo>
                  <a:pt x="6629551" y="958143"/>
                  <a:pt x="6541355" y="890657"/>
                  <a:pt x="6627303" y="947956"/>
                </a:cubicBezTo>
                <a:cubicBezTo>
                  <a:pt x="6669454" y="976057"/>
                  <a:pt x="6654058" y="973917"/>
                  <a:pt x="6702804" y="998290"/>
                </a:cubicBezTo>
                <a:cubicBezTo>
                  <a:pt x="6710713" y="1002245"/>
                  <a:pt x="6719582" y="1003883"/>
                  <a:pt x="6727971" y="1006679"/>
                </a:cubicBezTo>
                <a:cubicBezTo>
                  <a:pt x="6778390" y="1057098"/>
                  <a:pt x="6723587" y="1008904"/>
                  <a:pt x="6795083" y="1048624"/>
                </a:cubicBezTo>
                <a:cubicBezTo>
                  <a:pt x="6807305" y="1055414"/>
                  <a:pt x="6817006" y="1066035"/>
                  <a:pt x="6828639" y="1073791"/>
                </a:cubicBezTo>
                <a:cubicBezTo>
                  <a:pt x="6850589" y="1088424"/>
                  <a:pt x="6874416" y="1100220"/>
                  <a:pt x="6895751" y="1115736"/>
                </a:cubicBezTo>
                <a:cubicBezTo>
                  <a:pt x="6905346" y="1122714"/>
                  <a:pt x="6911047" y="1134322"/>
                  <a:pt x="6920918" y="1140903"/>
                </a:cubicBezTo>
                <a:cubicBezTo>
                  <a:pt x="6944873" y="1156873"/>
                  <a:pt x="6972748" y="1166460"/>
                  <a:pt x="6996419" y="1182848"/>
                </a:cubicBezTo>
                <a:cubicBezTo>
                  <a:pt x="7009425" y="1191852"/>
                  <a:pt x="7018152" y="1205895"/>
                  <a:pt x="7029975" y="1216404"/>
                </a:cubicBezTo>
                <a:cubicBezTo>
                  <a:pt x="7043358" y="1228300"/>
                  <a:pt x="7059259" y="1237299"/>
                  <a:pt x="7071920" y="1249960"/>
                </a:cubicBezTo>
                <a:cubicBezTo>
                  <a:pt x="7084581" y="1262621"/>
                  <a:pt x="7093685" y="1278430"/>
                  <a:pt x="7105476" y="1291905"/>
                </a:cubicBezTo>
                <a:cubicBezTo>
                  <a:pt x="7113288" y="1300833"/>
                  <a:pt x="7123525" y="1307581"/>
                  <a:pt x="7130643" y="1317072"/>
                </a:cubicBezTo>
                <a:cubicBezTo>
                  <a:pt x="7140426" y="1330116"/>
                  <a:pt x="7146765" y="1345450"/>
                  <a:pt x="7155810" y="1359017"/>
                </a:cubicBezTo>
                <a:cubicBezTo>
                  <a:pt x="7163566" y="1370650"/>
                  <a:pt x="7172959" y="1381119"/>
                  <a:pt x="7180977" y="1392573"/>
                </a:cubicBezTo>
                <a:cubicBezTo>
                  <a:pt x="7192540" y="1409092"/>
                  <a:pt x="7202968" y="1426388"/>
                  <a:pt x="7214532" y="1442907"/>
                </a:cubicBezTo>
                <a:cubicBezTo>
                  <a:pt x="7222550" y="1454361"/>
                  <a:pt x="7232909" y="1464240"/>
                  <a:pt x="7239699" y="1476462"/>
                </a:cubicBezTo>
                <a:cubicBezTo>
                  <a:pt x="7247012" y="1489626"/>
                  <a:pt x="7251911" y="1504057"/>
                  <a:pt x="7256477" y="1518407"/>
                </a:cubicBezTo>
                <a:cubicBezTo>
                  <a:pt x="7271501" y="1565626"/>
                  <a:pt x="7282753" y="1614012"/>
                  <a:pt x="7298422" y="1661020"/>
                </a:cubicBezTo>
                <a:lnTo>
                  <a:pt x="7315200" y="1711354"/>
                </a:lnTo>
                <a:cubicBezTo>
                  <a:pt x="7341184" y="2049151"/>
                  <a:pt x="7329621" y="1856861"/>
                  <a:pt x="7315200" y="2541864"/>
                </a:cubicBezTo>
                <a:cubicBezTo>
                  <a:pt x="7313917" y="2602809"/>
                  <a:pt x="7304305" y="2636214"/>
                  <a:pt x="7281644" y="2692866"/>
                </a:cubicBezTo>
                <a:cubicBezTo>
                  <a:pt x="7276051" y="2706848"/>
                  <a:pt x="7272179" y="2721647"/>
                  <a:pt x="7264866" y="2734811"/>
                </a:cubicBezTo>
                <a:cubicBezTo>
                  <a:pt x="7258076" y="2747033"/>
                  <a:pt x="7248088" y="2757182"/>
                  <a:pt x="7239699" y="2768367"/>
                </a:cubicBezTo>
                <a:cubicBezTo>
                  <a:pt x="7207039" y="2882676"/>
                  <a:pt x="7234889" y="2806817"/>
                  <a:pt x="7130643" y="2969703"/>
                </a:cubicBezTo>
                <a:cubicBezTo>
                  <a:pt x="7116423" y="2991923"/>
                  <a:pt x="7105178" y="3016215"/>
                  <a:pt x="7088698" y="3036815"/>
                </a:cubicBezTo>
                <a:cubicBezTo>
                  <a:pt x="7077513" y="3050797"/>
                  <a:pt x="7065074" y="3063862"/>
                  <a:pt x="7055142" y="3078760"/>
                </a:cubicBezTo>
                <a:cubicBezTo>
                  <a:pt x="7042636" y="3097518"/>
                  <a:pt x="7034419" y="3118947"/>
                  <a:pt x="7021586" y="3137483"/>
                </a:cubicBezTo>
                <a:cubicBezTo>
                  <a:pt x="7009154" y="3155440"/>
                  <a:pt x="6992113" y="3169888"/>
                  <a:pt x="6979641" y="3187817"/>
                </a:cubicBezTo>
                <a:cubicBezTo>
                  <a:pt x="6947307" y="3234298"/>
                  <a:pt x="6927399" y="3290392"/>
                  <a:pt x="6887362" y="3330429"/>
                </a:cubicBezTo>
                <a:cubicBezTo>
                  <a:pt x="6878973" y="3338818"/>
                  <a:pt x="6869313" y="3346105"/>
                  <a:pt x="6862195" y="3355596"/>
                </a:cubicBezTo>
                <a:cubicBezTo>
                  <a:pt x="6852412" y="3368640"/>
                  <a:pt x="6844320" y="3382957"/>
                  <a:pt x="6837028" y="3397541"/>
                </a:cubicBezTo>
                <a:cubicBezTo>
                  <a:pt x="6833073" y="3405450"/>
                  <a:pt x="6833779" y="3415512"/>
                  <a:pt x="6828639" y="3422708"/>
                </a:cubicBezTo>
                <a:cubicBezTo>
                  <a:pt x="6819445" y="3435580"/>
                  <a:pt x="6804574" y="3443609"/>
                  <a:pt x="6795083" y="3456264"/>
                </a:cubicBezTo>
                <a:cubicBezTo>
                  <a:pt x="6787580" y="3466268"/>
                  <a:pt x="6785476" y="3479575"/>
                  <a:pt x="6778305" y="3489820"/>
                </a:cubicBezTo>
                <a:cubicBezTo>
                  <a:pt x="6765781" y="3507712"/>
                  <a:pt x="6750003" y="3523100"/>
                  <a:pt x="6736360" y="3540154"/>
                </a:cubicBezTo>
                <a:cubicBezTo>
                  <a:pt x="6727626" y="3551072"/>
                  <a:pt x="6720292" y="3563094"/>
                  <a:pt x="6711193" y="3573710"/>
                </a:cubicBezTo>
                <a:cubicBezTo>
                  <a:pt x="6685204" y="3604030"/>
                  <a:pt x="6677422" y="3602796"/>
                  <a:pt x="6644081" y="3632433"/>
                </a:cubicBezTo>
                <a:cubicBezTo>
                  <a:pt x="6632258" y="3642942"/>
                  <a:pt x="6622348" y="3655480"/>
                  <a:pt x="6610525" y="3665989"/>
                </a:cubicBezTo>
                <a:cubicBezTo>
                  <a:pt x="6562843" y="3708373"/>
                  <a:pt x="6572206" y="3693857"/>
                  <a:pt x="6518246" y="3733101"/>
                </a:cubicBezTo>
                <a:cubicBezTo>
                  <a:pt x="6473601" y="3765570"/>
                  <a:pt x="6476507" y="3772135"/>
                  <a:pt x="6425967" y="3800213"/>
                </a:cubicBezTo>
                <a:cubicBezTo>
                  <a:pt x="6374184" y="3828981"/>
                  <a:pt x="6305614" y="3860182"/>
                  <a:pt x="6249799" y="3884103"/>
                </a:cubicBezTo>
                <a:cubicBezTo>
                  <a:pt x="6235958" y="3890035"/>
                  <a:pt x="6222054" y="3895869"/>
                  <a:pt x="6207854" y="3900881"/>
                </a:cubicBezTo>
                <a:cubicBezTo>
                  <a:pt x="6174499" y="3912653"/>
                  <a:pt x="6139387" y="3919800"/>
                  <a:pt x="6107186" y="3934437"/>
                </a:cubicBezTo>
                <a:cubicBezTo>
                  <a:pt x="6076426" y="3948419"/>
                  <a:pt x="6046150" y="3963517"/>
                  <a:pt x="6014907" y="3976382"/>
                </a:cubicBezTo>
                <a:cubicBezTo>
                  <a:pt x="5998554" y="3983116"/>
                  <a:pt x="5979738" y="3984061"/>
                  <a:pt x="5964573" y="3993160"/>
                </a:cubicBezTo>
                <a:cubicBezTo>
                  <a:pt x="5950591" y="4001549"/>
                  <a:pt x="5937679" y="4012056"/>
                  <a:pt x="5922628" y="4018327"/>
                </a:cubicBezTo>
                <a:cubicBezTo>
                  <a:pt x="5903836" y="4026157"/>
                  <a:pt x="5883336" y="4029033"/>
                  <a:pt x="5863905" y="4035105"/>
                </a:cubicBezTo>
                <a:cubicBezTo>
                  <a:pt x="5838584" y="4043018"/>
                  <a:pt x="5813965" y="4053172"/>
                  <a:pt x="5788404" y="4060272"/>
                </a:cubicBezTo>
                <a:cubicBezTo>
                  <a:pt x="5763564" y="4067172"/>
                  <a:pt x="5737636" y="4069775"/>
                  <a:pt x="5712903" y="4077050"/>
                </a:cubicBezTo>
                <a:cubicBezTo>
                  <a:pt x="5551145" y="4124626"/>
                  <a:pt x="5768310" y="4084424"/>
                  <a:pt x="5511567" y="4135773"/>
                </a:cubicBezTo>
                <a:cubicBezTo>
                  <a:pt x="5486737" y="4140739"/>
                  <a:pt x="5461150" y="4140702"/>
                  <a:pt x="5436066" y="4144162"/>
                </a:cubicBezTo>
                <a:cubicBezTo>
                  <a:pt x="5380044" y="4151889"/>
                  <a:pt x="5324741" y="4166008"/>
                  <a:pt x="5268287" y="4169329"/>
                </a:cubicBezTo>
                <a:lnTo>
                  <a:pt x="5125674" y="4177718"/>
                </a:lnTo>
                <a:lnTo>
                  <a:pt x="4915949" y="4194496"/>
                </a:lnTo>
                <a:cubicBezTo>
                  <a:pt x="4901967" y="4200088"/>
                  <a:pt x="4887677" y="4204963"/>
                  <a:pt x="4874004" y="4211273"/>
                </a:cubicBezTo>
                <a:cubicBezTo>
                  <a:pt x="4851295" y="4221754"/>
                  <a:pt x="4830620" y="4236920"/>
                  <a:pt x="4806892" y="4244829"/>
                </a:cubicBezTo>
                <a:cubicBezTo>
                  <a:pt x="4778657" y="4254241"/>
                  <a:pt x="4777195" y="4253410"/>
                  <a:pt x="4748169" y="4269996"/>
                </a:cubicBezTo>
                <a:cubicBezTo>
                  <a:pt x="4717192" y="4287697"/>
                  <a:pt x="4726320" y="4289724"/>
                  <a:pt x="4689446" y="4303552"/>
                </a:cubicBezTo>
                <a:cubicBezTo>
                  <a:pt x="4678651" y="4307600"/>
                  <a:pt x="4667075" y="4309145"/>
                  <a:pt x="4655890" y="4311941"/>
                </a:cubicBezTo>
                <a:cubicBezTo>
                  <a:pt x="4636316" y="4323126"/>
                  <a:pt x="4616499" y="4333898"/>
                  <a:pt x="4597167" y="4345497"/>
                </a:cubicBezTo>
                <a:cubicBezTo>
                  <a:pt x="4588521" y="4350684"/>
                  <a:pt x="4581475" y="4358829"/>
                  <a:pt x="4572000" y="4362275"/>
                </a:cubicBezTo>
                <a:cubicBezTo>
                  <a:pt x="4550329" y="4370155"/>
                  <a:pt x="4525513" y="4368741"/>
                  <a:pt x="4504888" y="4379053"/>
                </a:cubicBezTo>
                <a:cubicBezTo>
                  <a:pt x="4450708" y="4406143"/>
                  <a:pt x="4483464" y="4392798"/>
                  <a:pt x="4404221" y="4412609"/>
                </a:cubicBezTo>
                <a:lnTo>
                  <a:pt x="4370665" y="4420998"/>
                </a:lnTo>
                <a:cubicBezTo>
                  <a:pt x="4359480" y="4423794"/>
                  <a:pt x="4348415" y="4427126"/>
                  <a:pt x="4337109" y="4429387"/>
                </a:cubicBezTo>
                <a:lnTo>
                  <a:pt x="4295164" y="4437776"/>
                </a:lnTo>
                <a:cubicBezTo>
                  <a:pt x="4283979" y="4443369"/>
                  <a:pt x="4273586" y="4450961"/>
                  <a:pt x="4261608" y="4454554"/>
                </a:cubicBezTo>
                <a:cubicBezTo>
                  <a:pt x="4245316" y="4459442"/>
                  <a:pt x="4227878" y="4459253"/>
                  <a:pt x="4211274" y="4462943"/>
                </a:cubicBezTo>
                <a:cubicBezTo>
                  <a:pt x="4202642" y="4464861"/>
                  <a:pt x="4194638" y="4469005"/>
                  <a:pt x="4186107" y="4471332"/>
                </a:cubicBezTo>
                <a:cubicBezTo>
                  <a:pt x="4163860" y="4477399"/>
                  <a:pt x="4118995" y="4488110"/>
                  <a:pt x="4118995" y="4488110"/>
                </a:cubicBezTo>
                <a:cubicBezTo>
                  <a:pt x="4070310" y="4520566"/>
                  <a:pt x="4117665" y="4494225"/>
                  <a:pt x="4035105" y="4513277"/>
                </a:cubicBezTo>
                <a:cubicBezTo>
                  <a:pt x="4017872" y="4517254"/>
                  <a:pt x="4001929" y="4525766"/>
                  <a:pt x="3984771" y="4530055"/>
                </a:cubicBezTo>
                <a:cubicBezTo>
                  <a:pt x="3962400" y="4535648"/>
                  <a:pt x="3939535" y="4539541"/>
                  <a:pt x="3917659" y="4546833"/>
                </a:cubicBezTo>
                <a:lnTo>
                  <a:pt x="3816991" y="4580389"/>
                </a:lnTo>
                <a:cubicBezTo>
                  <a:pt x="3808602" y="4583185"/>
                  <a:pt x="3799182" y="4583873"/>
                  <a:pt x="3791824" y="4588778"/>
                </a:cubicBezTo>
                <a:cubicBezTo>
                  <a:pt x="3757064" y="4611951"/>
                  <a:pt x="3776438" y="4603111"/>
                  <a:pt x="3733101" y="4613945"/>
                </a:cubicBezTo>
                <a:cubicBezTo>
                  <a:pt x="3724712" y="4619538"/>
                  <a:pt x="3717147" y="4626628"/>
                  <a:pt x="3707934" y="4630723"/>
                </a:cubicBezTo>
                <a:cubicBezTo>
                  <a:pt x="3691773" y="4637906"/>
                  <a:pt x="3675000" y="4644337"/>
                  <a:pt x="3657600" y="4647501"/>
                </a:cubicBezTo>
                <a:cubicBezTo>
                  <a:pt x="3537672" y="4669306"/>
                  <a:pt x="3596430" y="4661168"/>
                  <a:pt x="3481432" y="4672668"/>
                </a:cubicBezTo>
                <a:cubicBezTo>
                  <a:pt x="3428010" y="4686023"/>
                  <a:pt x="3421980" y="4689446"/>
                  <a:pt x="3347208" y="4689446"/>
                </a:cubicBezTo>
                <a:cubicBezTo>
                  <a:pt x="3198976" y="4689446"/>
                  <a:pt x="3050797" y="4683853"/>
                  <a:pt x="2902591" y="4681057"/>
                </a:cubicBezTo>
                <a:cubicBezTo>
                  <a:pt x="2799107" y="4676353"/>
                  <a:pt x="2702801" y="4673571"/>
                  <a:pt x="2600588" y="4664279"/>
                </a:cubicBezTo>
                <a:cubicBezTo>
                  <a:pt x="2438162" y="4649513"/>
                  <a:pt x="2598241" y="4663888"/>
                  <a:pt x="2499920" y="4647501"/>
                </a:cubicBezTo>
                <a:cubicBezTo>
                  <a:pt x="2477682" y="4643795"/>
                  <a:pt x="2455179" y="4641908"/>
                  <a:pt x="2432808" y="4639112"/>
                </a:cubicBezTo>
                <a:cubicBezTo>
                  <a:pt x="2424419" y="4636316"/>
                  <a:pt x="2416273" y="4632641"/>
                  <a:pt x="2407641" y="4630723"/>
                </a:cubicBezTo>
                <a:cubicBezTo>
                  <a:pt x="2391037" y="4627033"/>
                  <a:pt x="2373444" y="4627713"/>
                  <a:pt x="2357307" y="4622334"/>
                </a:cubicBezTo>
                <a:cubicBezTo>
                  <a:pt x="2347742" y="4619146"/>
                  <a:pt x="2341158" y="4610065"/>
                  <a:pt x="2332140" y="4605556"/>
                </a:cubicBezTo>
                <a:cubicBezTo>
                  <a:pt x="2324231" y="4601601"/>
                  <a:pt x="2314882" y="4601122"/>
                  <a:pt x="2306973" y="4597167"/>
                </a:cubicBezTo>
                <a:cubicBezTo>
                  <a:pt x="2292389" y="4589875"/>
                  <a:pt x="2279612" y="4579292"/>
                  <a:pt x="2265028" y="4572000"/>
                </a:cubicBezTo>
                <a:cubicBezTo>
                  <a:pt x="2257119" y="4568045"/>
                  <a:pt x="2247989" y="4567094"/>
                  <a:pt x="2239861" y="4563611"/>
                </a:cubicBezTo>
                <a:cubicBezTo>
                  <a:pt x="2136910" y="4519489"/>
                  <a:pt x="2265388" y="4572180"/>
                  <a:pt x="2181138" y="4530055"/>
                </a:cubicBezTo>
                <a:cubicBezTo>
                  <a:pt x="2144457" y="4511714"/>
                  <a:pt x="2128012" y="4512160"/>
                  <a:pt x="2088859" y="4496499"/>
                </a:cubicBezTo>
                <a:cubicBezTo>
                  <a:pt x="2058667" y="4484422"/>
                  <a:pt x="2042625" y="4470518"/>
                  <a:pt x="2013358" y="4454554"/>
                </a:cubicBezTo>
                <a:cubicBezTo>
                  <a:pt x="1996890" y="4445572"/>
                  <a:pt x="1979109" y="4439038"/>
                  <a:pt x="1963024" y="4429387"/>
                </a:cubicBezTo>
                <a:cubicBezTo>
                  <a:pt x="1872177" y="4374879"/>
                  <a:pt x="2000463" y="4436843"/>
                  <a:pt x="1879134" y="4370664"/>
                </a:cubicBezTo>
                <a:cubicBezTo>
                  <a:pt x="1781414" y="4317362"/>
                  <a:pt x="1894101" y="4394624"/>
                  <a:pt x="1795244" y="4328719"/>
                </a:cubicBezTo>
                <a:cubicBezTo>
                  <a:pt x="1783611" y="4320963"/>
                  <a:pt x="1773321" y="4311308"/>
                  <a:pt x="1761688" y="4303552"/>
                </a:cubicBezTo>
                <a:cubicBezTo>
                  <a:pt x="1748121" y="4294508"/>
                  <a:pt x="1733500" y="4287139"/>
                  <a:pt x="1719744" y="4278385"/>
                </a:cubicBezTo>
                <a:cubicBezTo>
                  <a:pt x="1702732" y="4267559"/>
                  <a:pt x="1687112" y="4254485"/>
                  <a:pt x="1669410" y="4244829"/>
                </a:cubicBezTo>
                <a:cubicBezTo>
                  <a:pt x="1539743" y="4174101"/>
                  <a:pt x="1757235" y="4318065"/>
                  <a:pt x="1551964" y="4186107"/>
                </a:cubicBezTo>
                <a:cubicBezTo>
                  <a:pt x="1536902" y="4176425"/>
                  <a:pt x="1524500" y="4163082"/>
                  <a:pt x="1510019" y="4152551"/>
                </a:cubicBezTo>
                <a:cubicBezTo>
                  <a:pt x="1493711" y="4140691"/>
                  <a:pt x="1476205" y="4130559"/>
                  <a:pt x="1459685" y="4118995"/>
                </a:cubicBezTo>
                <a:cubicBezTo>
                  <a:pt x="1448231" y="4110977"/>
                  <a:pt x="1438118" y="4101022"/>
                  <a:pt x="1426129" y="4093828"/>
                </a:cubicBezTo>
                <a:cubicBezTo>
                  <a:pt x="1410044" y="4084177"/>
                  <a:pt x="1391621" y="4078732"/>
                  <a:pt x="1375795" y="4068661"/>
                </a:cubicBezTo>
                <a:cubicBezTo>
                  <a:pt x="1360689" y="4059048"/>
                  <a:pt x="1349283" y="4044183"/>
                  <a:pt x="1333850" y="4035105"/>
                </a:cubicBezTo>
                <a:cubicBezTo>
                  <a:pt x="1242815" y="3981555"/>
                  <a:pt x="1200202" y="3979563"/>
                  <a:pt x="1107347" y="3917659"/>
                </a:cubicBezTo>
                <a:cubicBezTo>
                  <a:pt x="1090569" y="3906474"/>
                  <a:pt x="1073145" y="3896202"/>
                  <a:pt x="1057013" y="3884103"/>
                </a:cubicBezTo>
                <a:cubicBezTo>
                  <a:pt x="1039541" y="3870999"/>
                  <a:pt x="1024571" y="3854682"/>
                  <a:pt x="1006679" y="3842158"/>
                </a:cubicBezTo>
                <a:cubicBezTo>
                  <a:pt x="968552" y="3815469"/>
                  <a:pt x="926838" y="3794077"/>
                  <a:pt x="889233" y="3766657"/>
                </a:cubicBezTo>
                <a:cubicBezTo>
                  <a:pt x="792524" y="3696140"/>
                  <a:pt x="699503" y="3620695"/>
                  <a:pt x="604008" y="3548543"/>
                </a:cubicBezTo>
                <a:cubicBezTo>
                  <a:pt x="534091" y="3495717"/>
                  <a:pt x="469826" y="3464738"/>
                  <a:pt x="427839" y="3380763"/>
                </a:cubicBezTo>
                <a:cubicBezTo>
                  <a:pt x="377144" y="3279374"/>
                  <a:pt x="441707" y="3405031"/>
                  <a:pt x="394283" y="3322040"/>
                </a:cubicBezTo>
                <a:cubicBezTo>
                  <a:pt x="388079" y="3311182"/>
                  <a:pt x="383709" y="3299343"/>
                  <a:pt x="377505" y="3288485"/>
                </a:cubicBezTo>
                <a:cubicBezTo>
                  <a:pt x="361326" y="3260171"/>
                  <a:pt x="341755" y="3233763"/>
                  <a:pt x="327171" y="3204595"/>
                </a:cubicBezTo>
                <a:cubicBezTo>
                  <a:pt x="313702" y="3177657"/>
                  <a:pt x="303745" y="3149068"/>
                  <a:pt x="293615" y="3120705"/>
                </a:cubicBezTo>
                <a:cubicBezTo>
                  <a:pt x="289737" y="3109847"/>
                  <a:pt x="288872" y="3098087"/>
                  <a:pt x="285226" y="3087149"/>
                </a:cubicBezTo>
                <a:cubicBezTo>
                  <a:pt x="266488" y="3030936"/>
                  <a:pt x="245765" y="2975404"/>
                  <a:pt x="226503" y="2919369"/>
                </a:cubicBezTo>
                <a:cubicBezTo>
                  <a:pt x="215005" y="2885919"/>
                  <a:pt x="202254" y="2852826"/>
                  <a:pt x="192947" y="2818701"/>
                </a:cubicBezTo>
                <a:cubicBezTo>
                  <a:pt x="176169" y="2757182"/>
                  <a:pt x="159877" y="2695528"/>
                  <a:pt x="142613" y="2634143"/>
                </a:cubicBezTo>
                <a:cubicBezTo>
                  <a:pt x="134709" y="2606039"/>
                  <a:pt x="129303" y="2576931"/>
                  <a:pt x="117446" y="2550253"/>
                </a:cubicBezTo>
                <a:lnTo>
                  <a:pt x="83890" y="2474752"/>
                </a:lnTo>
                <a:cubicBezTo>
                  <a:pt x="51880" y="2314700"/>
                  <a:pt x="85294" y="2470020"/>
                  <a:pt x="33556" y="2273417"/>
                </a:cubicBezTo>
                <a:cubicBezTo>
                  <a:pt x="20951" y="2225517"/>
                  <a:pt x="26611" y="2220081"/>
                  <a:pt x="16778" y="2164360"/>
                </a:cubicBezTo>
                <a:cubicBezTo>
                  <a:pt x="12298" y="2138971"/>
                  <a:pt x="5593" y="2114026"/>
                  <a:pt x="0" y="2088859"/>
                </a:cubicBezTo>
                <a:cubicBezTo>
                  <a:pt x="2796" y="2013358"/>
                  <a:pt x="1937" y="1937633"/>
                  <a:pt x="8389" y="1862356"/>
                </a:cubicBezTo>
                <a:cubicBezTo>
                  <a:pt x="10358" y="1839381"/>
                  <a:pt x="19100" y="1817491"/>
                  <a:pt x="25167" y="1795244"/>
                </a:cubicBezTo>
                <a:cubicBezTo>
                  <a:pt x="58459" y="1673172"/>
                  <a:pt x="41651" y="1711942"/>
                  <a:pt x="75501" y="1644242"/>
                </a:cubicBezTo>
                <a:cubicBezTo>
                  <a:pt x="78297" y="1630260"/>
                  <a:pt x="79793" y="1615954"/>
                  <a:pt x="83890" y="1602297"/>
                </a:cubicBezTo>
                <a:cubicBezTo>
                  <a:pt x="88217" y="1587873"/>
                  <a:pt x="94437" y="1574061"/>
                  <a:pt x="100668" y="1560352"/>
                </a:cubicBezTo>
                <a:cubicBezTo>
                  <a:pt x="129181" y="1497624"/>
                  <a:pt x="124624" y="1516966"/>
                  <a:pt x="159391" y="1451296"/>
                </a:cubicBezTo>
                <a:cubicBezTo>
                  <a:pt x="194392" y="1385183"/>
                  <a:pt x="200580" y="1359007"/>
                  <a:pt x="243281" y="1300294"/>
                </a:cubicBezTo>
                <a:cubicBezTo>
                  <a:pt x="250259" y="1290699"/>
                  <a:pt x="260059" y="1283516"/>
                  <a:pt x="268448" y="1275127"/>
                </a:cubicBezTo>
                <a:cubicBezTo>
                  <a:pt x="274041" y="1261145"/>
                  <a:pt x="279110" y="1246943"/>
                  <a:pt x="285226" y="1233182"/>
                </a:cubicBezTo>
                <a:cubicBezTo>
                  <a:pt x="290305" y="1221754"/>
                  <a:pt x="297078" y="1211120"/>
                  <a:pt x="302004" y="1199626"/>
                </a:cubicBezTo>
                <a:cubicBezTo>
                  <a:pt x="305487" y="1191498"/>
                  <a:pt x="305087" y="1181533"/>
                  <a:pt x="310393" y="1174459"/>
                </a:cubicBezTo>
                <a:cubicBezTo>
                  <a:pt x="322257" y="1158641"/>
                  <a:pt x="340199" y="1148122"/>
                  <a:pt x="352338" y="1132514"/>
                </a:cubicBezTo>
                <a:cubicBezTo>
                  <a:pt x="376777" y="1101092"/>
                  <a:pt x="362541" y="1103720"/>
                  <a:pt x="377505" y="1073791"/>
                </a:cubicBezTo>
                <a:cubicBezTo>
                  <a:pt x="384095" y="1060611"/>
                  <a:pt x="413117" y="1023934"/>
                  <a:pt x="419450" y="1015068"/>
                </a:cubicBezTo>
                <a:cubicBezTo>
                  <a:pt x="431358" y="998396"/>
                  <a:pt x="447687" y="970053"/>
                  <a:pt x="461395" y="956345"/>
                </a:cubicBezTo>
                <a:cubicBezTo>
                  <a:pt x="512048" y="905692"/>
                  <a:pt x="496985" y="927555"/>
                  <a:pt x="536896" y="897622"/>
                </a:cubicBezTo>
                <a:cubicBezTo>
                  <a:pt x="551220" y="886879"/>
                  <a:pt x="564517" y="874809"/>
                  <a:pt x="578841" y="864066"/>
                </a:cubicBezTo>
                <a:cubicBezTo>
                  <a:pt x="617174" y="835316"/>
                  <a:pt x="613953" y="847079"/>
                  <a:pt x="671120" y="813732"/>
                </a:cubicBezTo>
                <a:cubicBezTo>
                  <a:pt x="683197" y="806687"/>
                  <a:pt x="693299" y="796692"/>
                  <a:pt x="704676" y="788565"/>
                </a:cubicBezTo>
                <a:cubicBezTo>
                  <a:pt x="712880" y="782705"/>
                  <a:pt x="721089" y="776789"/>
                  <a:pt x="729843" y="771787"/>
                </a:cubicBezTo>
                <a:cubicBezTo>
                  <a:pt x="764284" y="752106"/>
                  <a:pt x="800701" y="742873"/>
                  <a:pt x="830510" y="713064"/>
                </a:cubicBezTo>
                <a:cubicBezTo>
                  <a:pt x="838899" y="704675"/>
                  <a:pt x="846312" y="695181"/>
                  <a:pt x="855677" y="687897"/>
                </a:cubicBezTo>
                <a:cubicBezTo>
                  <a:pt x="871594" y="675517"/>
                  <a:pt x="889233" y="665526"/>
                  <a:pt x="906011" y="654341"/>
                </a:cubicBezTo>
                <a:lnTo>
                  <a:pt x="931178" y="637563"/>
                </a:lnTo>
                <a:cubicBezTo>
                  <a:pt x="939567" y="631970"/>
                  <a:pt x="948279" y="626834"/>
                  <a:pt x="956345" y="620785"/>
                </a:cubicBezTo>
                <a:cubicBezTo>
                  <a:pt x="1012195" y="578898"/>
                  <a:pt x="967125" y="610902"/>
                  <a:pt x="1031846" y="570451"/>
                </a:cubicBezTo>
                <a:cubicBezTo>
                  <a:pt x="1078695" y="541170"/>
                  <a:pt x="1066000" y="540792"/>
                  <a:pt x="1140903" y="503340"/>
                </a:cubicBezTo>
                <a:cubicBezTo>
                  <a:pt x="1152088" y="497747"/>
                  <a:pt x="1163601" y="492767"/>
                  <a:pt x="1174459" y="486562"/>
                </a:cubicBezTo>
                <a:cubicBezTo>
                  <a:pt x="1194229" y="475265"/>
                  <a:pt x="1215177" y="457478"/>
                  <a:pt x="1233182" y="444617"/>
                </a:cubicBezTo>
                <a:cubicBezTo>
                  <a:pt x="1241386" y="438757"/>
                  <a:pt x="1249498" y="432667"/>
                  <a:pt x="1258349" y="427839"/>
                </a:cubicBezTo>
                <a:cubicBezTo>
                  <a:pt x="1280306" y="415862"/>
                  <a:pt x="1304650" y="408157"/>
                  <a:pt x="1325461" y="394283"/>
                </a:cubicBezTo>
                <a:cubicBezTo>
                  <a:pt x="1333850" y="388690"/>
                  <a:pt x="1341610" y="382014"/>
                  <a:pt x="1350628" y="377505"/>
                </a:cubicBezTo>
                <a:cubicBezTo>
                  <a:pt x="1358537" y="373550"/>
                  <a:pt x="1367886" y="373071"/>
                  <a:pt x="1375795" y="369116"/>
                </a:cubicBezTo>
                <a:cubicBezTo>
                  <a:pt x="1384813" y="364607"/>
                  <a:pt x="1391749" y="356433"/>
                  <a:pt x="1400962" y="352338"/>
                </a:cubicBezTo>
                <a:cubicBezTo>
                  <a:pt x="1417123" y="345155"/>
                  <a:pt x="1436581" y="345370"/>
                  <a:pt x="1451296" y="335560"/>
                </a:cubicBezTo>
                <a:cubicBezTo>
                  <a:pt x="1459685" y="329967"/>
                  <a:pt x="1467445" y="323291"/>
                  <a:pt x="1476463" y="318782"/>
                </a:cubicBezTo>
                <a:cubicBezTo>
                  <a:pt x="1489872" y="312077"/>
                  <a:pt x="1522643" y="305588"/>
                  <a:pt x="1535186" y="302004"/>
                </a:cubicBezTo>
                <a:cubicBezTo>
                  <a:pt x="1543689" y="299575"/>
                  <a:pt x="1552444" y="297570"/>
                  <a:pt x="1560353" y="293615"/>
                </a:cubicBezTo>
                <a:cubicBezTo>
                  <a:pt x="1618287" y="264648"/>
                  <a:pt x="1549239" y="285907"/>
                  <a:pt x="1619076" y="268448"/>
                </a:cubicBezTo>
                <a:cubicBezTo>
                  <a:pt x="1662873" y="239250"/>
                  <a:pt x="1624787" y="260027"/>
                  <a:pt x="1686188" y="243281"/>
                </a:cubicBezTo>
                <a:cubicBezTo>
                  <a:pt x="1729267" y="231532"/>
                  <a:pt x="1738442" y="224734"/>
                  <a:pt x="1778466" y="209725"/>
                </a:cubicBezTo>
                <a:cubicBezTo>
                  <a:pt x="1786746" y="206620"/>
                  <a:pt x="1795353" y="204441"/>
                  <a:pt x="1803633" y="201336"/>
                </a:cubicBezTo>
                <a:cubicBezTo>
                  <a:pt x="1849546" y="184119"/>
                  <a:pt x="1867693" y="172737"/>
                  <a:pt x="1921079" y="159391"/>
                </a:cubicBezTo>
                <a:lnTo>
                  <a:pt x="1954635" y="151002"/>
                </a:lnTo>
                <a:cubicBezTo>
                  <a:pt x="1969762" y="147511"/>
                  <a:pt x="2037158" y="133416"/>
                  <a:pt x="2063692" y="125835"/>
                </a:cubicBezTo>
                <a:cubicBezTo>
                  <a:pt x="2072195" y="123406"/>
                  <a:pt x="2080280" y="119591"/>
                  <a:pt x="2088859" y="117446"/>
                </a:cubicBezTo>
                <a:cubicBezTo>
                  <a:pt x="2102692" y="113988"/>
                  <a:pt x="2117048" y="112809"/>
                  <a:pt x="2130804" y="109057"/>
                </a:cubicBezTo>
                <a:cubicBezTo>
                  <a:pt x="2147866" y="104404"/>
                  <a:pt x="2163669" y="95037"/>
                  <a:pt x="2181138" y="92279"/>
                </a:cubicBezTo>
                <a:cubicBezTo>
                  <a:pt x="2217152" y="86593"/>
                  <a:pt x="2253885" y="87191"/>
                  <a:pt x="2290195" y="83890"/>
                </a:cubicBezTo>
                <a:cubicBezTo>
                  <a:pt x="2315413" y="81597"/>
                  <a:pt x="2340719" y="79664"/>
                  <a:pt x="2365696" y="75501"/>
                </a:cubicBezTo>
                <a:cubicBezTo>
                  <a:pt x="2578079" y="40104"/>
                  <a:pt x="2302536" y="80113"/>
                  <a:pt x="2516698" y="33556"/>
                </a:cubicBezTo>
                <a:cubicBezTo>
                  <a:pt x="2555342" y="25155"/>
                  <a:pt x="2594995" y="22371"/>
                  <a:pt x="2634144" y="16778"/>
                </a:cubicBezTo>
                <a:cubicBezTo>
                  <a:pt x="2734484" y="2444"/>
                  <a:pt x="2673133" y="9705"/>
                  <a:pt x="2818701" y="0"/>
                </a:cubicBezTo>
                <a:cubicBezTo>
                  <a:pt x="2823674" y="710"/>
                  <a:pt x="2886618" y="6129"/>
                  <a:pt x="2902591" y="16778"/>
                </a:cubicBezTo>
                <a:cubicBezTo>
                  <a:pt x="2912462" y="23359"/>
                  <a:pt x="2917457" y="36059"/>
                  <a:pt x="2927758" y="41945"/>
                </a:cubicBezTo>
                <a:cubicBezTo>
                  <a:pt x="2937768" y="47665"/>
                  <a:pt x="2950228" y="47167"/>
                  <a:pt x="2961314" y="50334"/>
                </a:cubicBezTo>
                <a:cubicBezTo>
                  <a:pt x="2969817" y="52763"/>
                  <a:pt x="2978572" y="54768"/>
                  <a:pt x="2986481" y="58723"/>
                </a:cubicBezTo>
                <a:cubicBezTo>
                  <a:pt x="3005453" y="68209"/>
                  <a:pt x="3000463" y="79695"/>
                  <a:pt x="3003259" y="8389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4859403" y="1911409"/>
            <a:ext cx="2760597" cy="685800"/>
          </a:xfrm>
          <a:prstGeom prst="borderCallout2">
            <a:avLst>
              <a:gd name="adj1" fmla="val 16667"/>
              <a:gd name="adj2" fmla="val -2324"/>
              <a:gd name="adj3" fmla="val 16667"/>
              <a:gd name="adj4" fmla="val -5667"/>
              <a:gd name="adj5" fmla="val 15711"/>
              <a:gd name="adj6" fmla="val -7682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Git </a:t>
            </a:r>
            <a:r>
              <a:rPr lang="cs-CZ" altLang="en-US" sz="1800" dirty="0" err="1"/>
              <a:t>repozitář</a:t>
            </a:r>
            <a:r>
              <a:rPr lang="cs-CZ" altLang="en-US" sz="1800" dirty="0"/>
              <a:t> gitlab.fi.muni.cz</a:t>
            </a:r>
            <a:endParaRPr lang="en-US" altLang="en-US" sz="1800" dirty="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1919309" y="3352800"/>
            <a:ext cx="2119291" cy="2884488"/>
          </a:xfrm>
          <a:prstGeom prst="roundRect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663757" y="1031893"/>
            <a:ext cx="1884289" cy="2007204"/>
          </a:xfrm>
          <a:prstGeom prst="roundRect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6239701" y="3581400"/>
            <a:ext cx="2760597" cy="990600"/>
          </a:xfrm>
          <a:prstGeom prst="borderCallout2">
            <a:avLst>
              <a:gd name="adj1" fmla="val 16667"/>
              <a:gd name="adj2" fmla="val -2324"/>
              <a:gd name="adj3" fmla="val 16667"/>
              <a:gd name="adj4" fmla="val -5667"/>
              <a:gd name="adj5" fmla="val 15711"/>
              <a:gd name="adj6" fmla="val -7682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Váš počítač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lokální </a:t>
            </a:r>
            <a:r>
              <a:rPr lang="cs-CZ" altLang="en-US" sz="1800" dirty="0" err="1"/>
              <a:t>repozitář</a:t>
            </a:r>
            <a:endParaRPr lang="cs-CZ" altLang="en-US" sz="1800" dirty="0"/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zdrojové </a:t>
            </a:r>
            <a:r>
              <a:rPr lang="en-US" altLang="en-US" sz="1800" dirty="0"/>
              <a:t>k</a:t>
            </a:r>
            <a:r>
              <a:rPr lang="cs-CZ" altLang="en-US" sz="1800" dirty="0"/>
              <a:t>ódy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1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0801-A4C1-4F5B-9D00-7D702A38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 Jaro 202</a:t>
            </a:r>
            <a:r>
              <a:rPr lang="en-US" dirty="0"/>
              <a:t>4</a:t>
            </a:r>
            <a:r>
              <a:rPr lang="cs-CZ" dirty="0"/>
              <a:t> je </a:t>
            </a:r>
            <a:r>
              <a:rPr lang="en-US" dirty="0"/>
              <a:t>pre</a:t>
            </a:r>
            <a:r>
              <a:rPr lang="cs-CZ" dirty="0" err="1"/>
              <a:t>zenční</a:t>
            </a:r>
            <a:r>
              <a:rPr lang="cs-CZ" dirty="0"/>
              <a:t> (a poslední)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13ED-F2ED-4F4E-B8D9-D6A7C85DC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523287" cy="4824413"/>
          </a:xfrm>
        </p:spPr>
        <p:txBody>
          <a:bodyPr/>
          <a:lstStyle/>
          <a:p>
            <a:r>
              <a:rPr lang="cs-CZ" dirty="0"/>
              <a:t>V předstihu v pátek dostupné slidy pro přednášku</a:t>
            </a:r>
          </a:p>
          <a:p>
            <a:pPr lvl="1"/>
            <a:r>
              <a:rPr lang="en-US" dirty="0" err="1"/>
              <a:t>Proj</a:t>
            </a:r>
            <a:r>
              <a:rPr lang="cs-CZ" dirty="0" err="1"/>
              <a:t>děte</a:t>
            </a:r>
            <a:r>
              <a:rPr lang="cs-CZ" dirty="0"/>
              <a:t> si dopředu, zapište otázky na </a:t>
            </a:r>
            <a:r>
              <a:rPr lang="cs-CZ" dirty="0" err="1"/>
              <a:t>slido</a:t>
            </a:r>
            <a:r>
              <a:rPr lang="cs-CZ" dirty="0"/>
              <a:t> </a:t>
            </a:r>
          </a:p>
          <a:p>
            <a:r>
              <a:rPr lang="cs-CZ" dirty="0"/>
              <a:t>Přednáška </a:t>
            </a:r>
            <a:r>
              <a:rPr lang="en-US" dirty="0"/>
              <a:t>je </a:t>
            </a:r>
            <a:r>
              <a:rPr lang="cs-CZ" dirty="0"/>
              <a:t>standardní prezenční</a:t>
            </a:r>
          </a:p>
          <a:p>
            <a:pPr lvl="1"/>
            <a:r>
              <a:rPr lang="cs-CZ" dirty="0"/>
              <a:t>Vybrané témata</a:t>
            </a:r>
            <a:r>
              <a:rPr lang="en-US" dirty="0"/>
              <a:t> + </a:t>
            </a:r>
            <a:r>
              <a:rPr lang="cs-CZ" dirty="0" err="1"/>
              <a:t>Kahoot</a:t>
            </a:r>
            <a:r>
              <a:rPr lang="cs-CZ" dirty="0"/>
              <a:t> </a:t>
            </a:r>
            <a:r>
              <a:rPr lang="en-US" dirty="0"/>
              <a:t>+ </a:t>
            </a:r>
            <a:r>
              <a:rPr lang="cs-CZ" dirty="0"/>
              <a:t>Q</a:t>
            </a:r>
            <a:r>
              <a:rPr lang="en-US" dirty="0"/>
              <a:t>&amp;A</a:t>
            </a:r>
            <a:r>
              <a:rPr lang="cs-CZ" dirty="0"/>
              <a:t> </a:t>
            </a:r>
            <a:r>
              <a:rPr lang="en-US" dirty="0"/>
              <a:t>+ </a:t>
            </a:r>
            <a:r>
              <a:rPr lang="cs-CZ" dirty="0"/>
              <a:t>bonus</a:t>
            </a:r>
          </a:p>
          <a:p>
            <a:r>
              <a:rPr lang="cs-CZ" dirty="0"/>
              <a:t>Cvičení standardní prezenční </a:t>
            </a:r>
            <a:r>
              <a:rPr lang="en-US" dirty="0"/>
              <a:t>v </a:t>
            </a:r>
            <a:r>
              <a:rPr lang="cs-CZ" dirty="0"/>
              <a:t>rámci vaší seminární skupiny </a:t>
            </a:r>
          </a:p>
          <a:p>
            <a:r>
              <a:rPr lang="cs-CZ" dirty="0"/>
              <a:t>Poslední běh předmětu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EE01C-A5FD-47D1-B3B8-FFDABBD4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2F1F3-2CA4-42D8-8271-41C5B926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89" y="76200"/>
            <a:ext cx="2326671" cy="1745003"/>
          </a:xfr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Využití fakultního </a:t>
            </a:r>
            <a:r>
              <a:rPr lang="en-GB" altLang="en-US" dirty="0" err="1"/>
              <a:t>GitLab</a:t>
            </a:r>
            <a:r>
              <a:rPr lang="en-GB" altLang="en-US" dirty="0"/>
              <a:t> </a:t>
            </a:r>
            <a:r>
              <a:rPr lang="en-GB" altLang="en-US" dirty="0" err="1"/>
              <a:t>serv</a:t>
            </a:r>
            <a:r>
              <a:rPr lang="cs-CZ" altLang="en-US" dirty="0" err="1"/>
              <a:t>eru</a:t>
            </a:r>
            <a:endParaRPr lang="en-US" altLang="en-US" dirty="0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22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0702D7-E9AF-439E-8166-8EA88669D439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80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eaLnBrk="1" hangingPunct="1"/>
            <a:r>
              <a:rPr lang="cs-CZ" altLang="en-US" dirty="0">
                <a:hlinkClick r:id="rId3"/>
              </a:rPr>
              <a:t>https://</a:t>
            </a:r>
            <a:r>
              <a:rPr lang="en-GB" altLang="en-US" dirty="0" err="1">
                <a:hlinkClick r:id="rId3"/>
              </a:rPr>
              <a:t>gitlab</a:t>
            </a:r>
            <a:r>
              <a:rPr lang="cs-CZ" altLang="en-US" dirty="0">
                <a:hlinkClick r:id="rId3"/>
              </a:rPr>
              <a:t>.fi.muni.cz/</a:t>
            </a:r>
            <a:endParaRPr lang="en-US" altLang="en-US" dirty="0"/>
          </a:p>
          <a:p>
            <a:pPr eaLnBrk="1" hangingPunct="1"/>
            <a:r>
              <a:rPr lang="en-GB" dirty="0"/>
              <a:t>LDAP Username/password</a:t>
            </a:r>
          </a:p>
          <a:p>
            <a:pPr lvl="1" eaLnBrk="1" hangingPunct="1"/>
            <a:r>
              <a:rPr lang="cs-CZ" dirty="0"/>
              <a:t>Vaše přihlašovací údaje na </a:t>
            </a:r>
            <a:r>
              <a:rPr lang="cs-CZ" dirty="0" err="1"/>
              <a:t>aisu</a:t>
            </a:r>
            <a:endParaRPr lang="en-GB" dirty="0"/>
          </a:p>
          <a:p>
            <a:pPr eaLnBrk="1" hangingPunct="1"/>
            <a:r>
              <a:rPr lang="en-GB" altLang="en-US" dirty="0"/>
              <a:t>New project </a:t>
            </a:r>
            <a:r>
              <a:rPr lang="en-GB" altLang="en-US" dirty="0">
                <a:sym typeface="Symbol" panose="05050102010706020507" pitchFamily="18" charset="2"/>
              </a:rPr>
              <a:t> </a:t>
            </a:r>
            <a:r>
              <a:rPr lang="en-GB" dirty="0"/>
              <a:t>Project name </a:t>
            </a:r>
            <a:r>
              <a:rPr lang="en-GB" altLang="en-US" dirty="0">
                <a:sym typeface="Symbol" panose="05050102010706020507" pitchFamily="18" charset="2"/>
              </a:rPr>
              <a:t> Create project</a:t>
            </a:r>
            <a:endParaRPr lang="cs-CZ" altLang="en-US" dirty="0"/>
          </a:p>
          <a:p>
            <a:pPr eaLnBrk="1" hangingPunct="1"/>
            <a:r>
              <a:rPr lang="en-GB" dirty="0"/>
              <a:t>Command line instructions </a:t>
            </a:r>
            <a:endParaRPr lang="cs-CZ" dirty="0"/>
          </a:p>
          <a:p>
            <a:pPr eaLnBrk="1" hangingPunct="1"/>
            <a:r>
              <a:rPr lang="cs-CZ" altLang="en-US" dirty="0"/>
              <a:t>Domácí úkoly budou odevzdávány přes Git</a:t>
            </a:r>
            <a:endParaRPr lang="en-GB" dirty="0"/>
          </a:p>
          <a:p>
            <a:pPr eaLnBrk="1" hangingPunct="1"/>
            <a:endParaRPr lang="en-US" alt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4" b="6058"/>
          <a:stretch/>
        </p:blipFill>
        <p:spPr>
          <a:xfrm>
            <a:off x="3505200" y="4429760"/>
            <a:ext cx="49454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17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pro PB071 </a:t>
            </a:r>
            <a:r>
              <a:rPr lang="en-GB" dirty="0"/>
              <a:t>(</a:t>
            </a:r>
            <a:r>
              <a:rPr lang="cs-CZ" dirty="0" err="1"/>
              <a:t>git</a:t>
            </a:r>
            <a:r>
              <a:rPr lang="cs-CZ" dirty="0"/>
              <a:t>, ale jeden uživatel</a:t>
            </a:r>
            <a:r>
              <a:rPr lang="en-GB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grpSp>
        <p:nvGrpSpPr>
          <p:cNvPr id="18" name="Skupina 17"/>
          <p:cNvGrpSpPr/>
          <p:nvPr/>
        </p:nvGrpSpPr>
        <p:grpSpPr>
          <a:xfrm>
            <a:off x="-3581400" y="1031893"/>
            <a:ext cx="9325018" cy="6636680"/>
            <a:chOff x="-3352800" y="1031893"/>
            <a:chExt cx="9325018" cy="663668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19382" y="1143000"/>
              <a:ext cx="8194588" cy="6525573"/>
            </a:xfrm>
            <a:prstGeom prst="rect">
              <a:avLst/>
            </a:prstGeom>
          </p:spPr>
        </p:pic>
        <p:sp>
          <p:nvSpPr>
            <p:cNvPr id="7" name="Volný tvar 6"/>
            <p:cNvSpPr/>
            <p:nvPr/>
          </p:nvSpPr>
          <p:spPr bwMode="auto">
            <a:xfrm>
              <a:off x="-3352800" y="1905000"/>
              <a:ext cx="9325018" cy="5449870"/>
            </a:xfrm>
            <a:custGeom>
              <a:avLst/>
              <a:gdLst>
                <a:gd name="connsiteX0" fmla="*/ 3003259 w 7330650"/>
                <a:gd name="connsiteY0" fmla="*/ 83890 h 4689446"/>
                <a:gd name="connsiteX1" fmla="*/ 3003259 w 7330650"/>
                <a:gd name="connsiteY1" fmla="*/ 83890 h 4689446"/>
                <a:gd name="connsiteX2" fmla="*/ 2994870 w 7330650"/>
                <a:gd name="connsiteY2" fmla="*/ 218114 h 4689446"/>
                <a:gd name="connsiteX3" fmla="*/ 2994870 w 7330650"/>
                <a:gd name="connsiteY3" fmla="*/ 411061 h 4689446"/>
                <a:gd name="connsiteX4" fmla="*/ 3020037 w 7330650"/>
                <a:gd name="connsiteY4" fmla="*/ 427839 h 4689446"/>
                <a:gd name="connsiteX5" fmla="*/ 3070371 w 7330650"/>
                <a:gd name="connsiteY5" fmla="*/ 453006 h 4689446"/>
                <a:gd name="connsiteX6" fmla="*/ 3103927 w 7330650"/>
                <a:gd name="connsiteY6" fmla="*/ 503340 h 4689446"/>
                <a:gd name="connsiteX7" fmla="*/ 3120705 w 7330650"/>
                <a:gd name="connsiteY7" fmla="*/ 528507 h 4689446"/>
                <a:gd name="connsiteX8" fmla="*/ 3137483 w 7330650"/>
                <a:gd name="connsiteY8" fmla="*/ 587229 h 4689446"/>
                <a:gd name="connsiteX9" fmla="*/ 3171039 w 7330650"/>
                <a:gd name="connsiteY9" fmla="*/ 637563 h 4689446"/>
                <a:gd name="connsiteX10" fmla="*/ 3196206 w 7330650"/>
                <a:gd name="connsiteY10" fmla="*/ 645952 h 4689446"/>
                <a:gd name="connsiteX11" fmla="*/ 3246540 w 7330650"/>
                <a:gd name="connsiteY11" fmla="*/ 679508 h 4689446"/>
                <a:gd name="connsiteX12" fmla="*/ 3271707 w 7330650"/>
                <a:gd name="connsiteY12" fmla="*/ 687897 h 4689446"/>
                <a:gd name="connsiteX13" fmla="*/ 3296874 w 7330650"/>
                <a:gd name="connsiteY13" fmla="*/ 713064 h 4689446"/>
                <a:gd name="connsiteX14" fmla="*/ 3322041 w 7330650"/>
                <a:gd name="connsiteY14" fmla="*/ 729842 h 4689446"/>
                <a:gd name="connsiteX15" fmla="*/ 3330430 w 7330650"/>
                <a:gd name="connsiteY15" fmla="*/ 755009 h 4689446"/>
                <a:gd name="connsiteX16" fmla="*/ 3363986 w 7330650"/>
                <a:gd name="connsiteY16" fmla="*/ 805343 h 4689446"/>
                <a:gd name="connsiteX17" fmla="*/ 3372375 w 7330650"/>
                <a:gd name="connsiteY17" fmla="*/ 838899 h 4689446"/>
                <a:gd name="connsiteX18" fmla="*/ 3389153 w 7330650"/>
                <a:gd name="connsiteY18" fmla="*/ 922789 h 4689446"/>
                <a:gd name="connsiteX19" fmla="*/ 3405931 w 7330650"/>
                <a:gd name="connsiteY19" fmla="*/ 973123 h 4689446"/>
                <a:gd name="connsiteX20" fmla="*/ 3414320 w 7330650"/>
                <a:gd name="connsiteY20" fmla="*/ 1006679 h 4689446"/>
                <a:gd name="connsiteX21" fmla="*/ 3431098 w 7330650"/>
                <a:gd name="connsiteY21" fmla="*/ 1057013 h 4689446"/>
                <a:gd name="connsiteX22" fmla="*/ 3456265 w 7330650"/>
                <a:gd name="connsiteY22" fmla="*/ 1132514 h 4689446"/>
                <a:gd name="connsiteX23" fmla="*/ 3473043 w 7330650"/>
                <a:gd name="connsiteY23" fmla="*/ 1199626 h 4689446"/>
                <a:gd name="connsiteX24" fmla="*/ 3489821 w 7330650"/>
                <a:gd name="connsiteY24" fmla="*/ 1233182 h 4689446"/>
                <a:gd name="connsiteX25" fmla="*/ 3498210 w 7330650"/>
                <a:gd name="connsiteY25" fmla="*/ 1266738 h 4689446"/>
                <a:gd name="connsiteX26" fmla="*/ 3514988 w 7330650"/>
                <a:gd name="connsiteY26" fmla="*/ 1317072 h 4689446"/>
                <a:gd name="connsiteX27" fmla="*/ 3540155 w 7330650"/>
                <a:gd name="connsiteY27" fmla="*/ 1367406 h 4689446"/>
                <a:gd name="connsiteX28" fmla="*/ 3565321 w 7330650"/>
                <a:gd name="connsiteY28" fmla="*/ 1384184 h 4689446"/>
                <a:gd name="connsiteX29" fmla="*/ 3624044 w 7330650"/>
                <a:gd name="connsiteY29" fmla="*/ 1451296 h 4689446"/>
                <a:gd name="connsiteX30" fmla="*/ 3657600 w 7330650"/>
                <a:gd name="connsiteY30" fmla="*/ 1493240 h 4689446"/>
                <a:gd name="connsiteX31" fmla="*/ 3674378 w 7330650"/>
                <a:gd name="connsiteY31" fmla="*/ 1526796 h 4689446"/>
                <a:gd name="connsiteX32" fmla="*/ 3707934 w 7330650"/>
                <a:gd name="connsiteY32" fmla="*/ 1551963 h 4689446"/>
                <a:gd name="connsiteX33" fmla="*/ 3766657 w 7330650"/>
                <a:gd name="connsiteY33" fmla="*/ 1619075 h 4689446"/>
                <a:gd name="connsiteX34" fmla="*/ 3825380 w 7330650"/>
                <a:gd name="connsiteY34" fmla="*/ 1694576 h 4689446"/>
                <a:gd name="connsiteX35" fmla="*/ 3842158 w 7330650"/>
                <a:gd name="connsiteY35" fmla="*/ 1744910 h 4689446"/>
                <a:gd name="connsiteX36" fmla="*/ 3858936 w 7330650"/>
                <a:gd name="connsiteY36" fmla="*/ 1770077 h 4689446"/>
                <a:gd name="connsiteX37" fmla="*/ 3867325 w 7330650"/>
                <a:gd name="connsiteY37" fmla="*/ 1795244 h 4689446"/>
                <a:gd name="connsiteX38" fmla="*/ 3926048 w 7330650"/>
                <a:gd name="connsiteY38" fmla="*/ 1862356 h 4689446"/>
                <a:gd name="connsiteX39" fmla="*/ 3934437 w 7330650"/>
                <a:gd name="connsiteY39" fmla="*/ 1887523 h 4689446"/>
                <a:gd name="connsiteX40" fmla="*/ 3984771 w 7330650"/>
                <a:gd name="connsiteY40" fmla="*/ 1921079 h 4689446"/>
                <a:gd name="connsiteX41" fmla="*/ 4018327 w 7330650"/>
                <a:gd name="connsiteY41" fmla="*/ 1963024 h 4689446"/>
                <a:gd name="connsiteX42" fmla="*/ 4051883 w 7330650"/>
                <a:gd name="connsiteY42" fmla="*/ 1996580 h 4689446"/>
                <a:gd name="connsiteX43" fmla="*/ 4068661 w 7330650"/>
                <a:gd name="connsiteY43" fmla="*/ 2021747 h 4689446"/>
                <a:gd name="connsiteX44" fmla="*/ 4093828 w 7330650"/>
                <a:gd name="connsiteY44" fmla="*/ 2030136 h 4689446"/>
                <a:gd name="connsiteX45" fmla="*/ 4102217 w 7330650"/>
                <a:gd name="connsiteY45" fmla="*/ 2072081 h 4689446"/>
                <a:gd name="connsiteX46" fmla="*/ 4118995 w 7330650"/>
                <a:gd name="connsiteY46" fmla="*/ 2097248 h 4689446"/>
                <a:gd name="connsiteX47" fmla="*/ 4127384 w 7330650"/>
                <a:gd name="connsiteY47" fmla="*/ 2155971 h 4689446"/>
                <a:gd name="connsiteX48" fmla="*/ 4135773 w 7330650"/>
                <a:gd name="connsiteY48" fmla="*/ 2248250 h 4689446"/>
                <a:gd name="connsiteX49" fmla="*/ 4152551 w 7330650"/>
                <a:gd name="connsiteY49" fmla="*/ 2273417 h 4689446"/>
                <a:gd name="connsiteX50" fmla="*/ 4177718 w 7330650"/>
                <a:gd name="connsiteY50" fmla="*/ 2348918 h 4689446"/>
                <a:gd name="connsiteX51" fmla="*/ 4186107 w 7330650"/>
                <a:gd name="connsiteY51" fmla="*/ 2374085 h 4689446"/>
                <a:gd name="connsiteX52" fmla="*/ 4194496 w 7330650"/>
                <a:gd name="connsiteY52" fmla="*/ 2399251 h 4689446"/>
                <a:gd name="connsiteX53" fmla="*/ 4186107 w 7330650"/>
                <a:gd name="connsiteY53" fmla="*/ 2516697 h 4689446"/>
                <a:gd name="connsiteX54" fmla="*/ 4177718 w 7330650"/>
                <a:gd name="connsiteY54" fmla="*/ 2541864 h 4689446"/>
                <a:gd name="connsiteX55" fmla="*/ 4152551 w 7330650"/>
                <a:gd name="connsiteY55" fmla="*/ 2567031 h 4689446"/>
                <a:gd name="connsiteX56" fmla="*/ 4127384 w 7330650"/>
                <a:gd name="connsiteY56" fmla="*/ 2583809 h 4689446"/>
                <a:gd name="connsiteX57" fmla="*/ 4110606 w 7330650"/>
                <a:gd name="connsiteY57" fmla="*/ 2608976 h 4689446"/>
                <a:gd name="connsiteX58" fmla="*/ 4093828 w 7330650"/>
                <a:gd name="connsiteY58" fmla="*/ 2642532 h 4689446"/>
                <a:gd name="connsiteX59" fmla="*/ 4068661 w 7330650"/>
                <a:gd name="connsiteY59" fmla="*/ 2659310 h 4689446"/>
                <a:gd name="connsiteX60" fmla="*/ 4051883 w 7330650"/>
                <a:gd name="connsiteY60" fmla="*/ 2718033 h 4689446"/>
                <a:gd name="connsiteX61" fmla="*/ 4026716 w 7330650"/>
                <a:gd name="connsiteY61" fmla="*/ 2734811 h 4689446"/>
                <a:gd name="connsiteX62" fmla="*/ 4001549 w 7330650"/>
                <a:gd name="connsiteY62" fmla="*/ 2793534 h 4689446"/>
                <a:gd name="connsiteX63" fmla="*/ 3984771 w 7330650"/>
                <a:gd name="connsiteY63" fmla="*/ 2818701 h 4689446"/>
                <a:gd name="connsiteX64" fmla="*/ 3967993 w 7330650"/>
                <a:gd name="connsiteY64" fmla="*/ 2869035 h 4689446"/>
                <a:gd name="connsiteX65" fmla="*/ 3959604 w 7330650"/>
                <a:gd name="connsiteY65" fmla="*/ 2894202 h 4689446"/>
                <a:gd name="connsiteX66" fmla="*/ 3942826 w 7330650"/>
                <a:gd name="connsiteY66" fmla="*/ 3061982 h 4689446"/>
                <a:gd name="connsiteX67" fmla="*/ 3951215 w 7330650"/>
                <a:gd name="connsiteY67" fmla="*/ 3120705 h 4689446"/>
                <a:gd name="connsiteX68" fmla="*/ 3967993 w 7330650"/>
                <a:gd name="connsiteY68" fmla="*/ 3171039 h 4689446"/>
                <a:gd name="connsiteX69" fmla="*/ 3984771 w 7330650"/>
                <a:gd name="connsiteY69" fmla="*/ 3221373 h 4689446"/>
                <a:gd name="connsiteX70" fmla="*/ 3993160 w 7330650"/>
                <a:gd name="connsiteY70" fmla="*/ 3246540 h 4689446"/>
                <a:gd name="connsiteX71" fmla="*/ 4001549 w 7330650"/>
                <a:gd name="connsiteY71" fmla="*/ 3271707 h 4689446"/>
                <a:gd name="connsiteX72" fmla="*/ 4035105 w 7330650"/>
                <a:gd name="connsiteY72" fmla="*/ 3322040 h 4689446"/>
                <a:gd name="connsiteX73" fmla="*/ 4051883 w 7330650"/>
                <a:gd name="connsiteY73" fmla="*/ 3347207 h 4689446"/>
                <a:gd name="connsiteX74" fmla="*/ 4068661 w 7330650"/>
                <a:gd name="connsiteY74" fmla="*/ 3372374 h 4689446"/>
                <a:gd name="connsiteX75" fmla="*/ 4093828 w 7330650"/>
                <a:gd name="connsiteY75" fmla="*/ 3380763 h 4689446"/>
                <a:gd name="connsiteX76" fmla="*/ 4110606 w 7330650"/>
                <a:gd name="connsiteY76" fmla="*/ 3405930 h 4689446"/>
                <a:gd name="connsiteX77" fmla="*/ 4186107 w 7330650"/>
                <a:gd name="connsiteY77" fmla="*/ 3464653 h 4689446"/>
                <a:gd name="connsiteX78" fmla="*/ 4236441 w 7330650"/>
                <a:gd name="connsiteY78" fmla="*/ 3481431 h 4689446"/>
                <a:gd name="connsiteX79" fmla="*/ 4303553 w 7330650"/>
                <a:gd name="connsiteY79" fmla="*/ 3506598 h 4689446"/>
                <a:gd name="connsiteX80" fmla="*/ 4353887 w 7330650"/>
                <a:gd name="connsiteY80" fmla="*/ 3523376 h 4689446"/>
                <a:gd name="connsiteX81" fmla="*/ 4429388 w 7330650"/>
                <a:gd name="connsiteY81" fmla="*/ 3531765 h 4689446"/>
                <a:gd name="connsiteX82" fmla="*/ 4714613 w 7330650"/>
                <a:gd name="connsiteY82" fmla="*/ 3523376 h 4689446"/>
                <a:gd name="connsiteX83" fmla="*/ 4748169 w 7330650"/>
                <a:gd name="connsiteY83" fmla="*/ 3506598 h 4689446"/>
                <a:gd name="connsiteX84" fmla="*/ 4857226 w 7330650"/>
                <a:gd name="connsiteY84" fmla="*/ 3456264 h 4689446"/>
                <a:gd name="connsiteX85" fmla="*/ 4882393 w 7330650"/>
                <a:gd name="connsiteY85" fmla="*/ 3431097 h 4689446"/>
                <a:gd name="connsiteX86" fmla="*/ 4907560 w 7330650"/>
                <a:gd name="connsiteY86" fmla="*/ 3397541 h 4689446"/>
                <a:gd name="connsiteX87" fmla="*/ 4932727 w 7330650"/>
                <a:gd name="connsiteY87" fmla="*/ 3372374 h 4689446"/>
                <a:gd name="connsiteX88" fmla="*/ 4983061 w 7330650"/>
                <a:gd name="connsiteY88" fmla="*/ 3305262 h 4689446"/>
                <a:gd name="connsiteX89" fmla="*/ 5008228 w 7330650"/>
                <a:gd name="connsiteY89" fmla="*/ 3271707 h 4689446"/>
                <a:gd name="connsiteX90" fmla="*/ 5025006 w 7330650"/>
                <a:gd name="connsiteY90" fmla="*/ 3238151 h 4689446"/>
                <a:gd name="connsiteX91" fmla="*/ 5041784 w 7330650"/>
                <a:gd name="connsiteY91" fmla="*/ 3212984 h 4689446"/>
                <a:gd name="connsiteX92" fmla="*/ 5050173 w 7330650"/>
                <a:gd name="connsiteY92" fmla="*/ 3187817 h 4689446"/>
                <a:gd name="connsiteX93" fmla="*/ 5092118 w 7330650"/>
                <a:gd name="connsiteY93" fmla="*/ 3103927 h 4689446"/>
                <a:gd name="connsiteX94" fmla="*/ 5117285 w 7330650"/>
                <a:gd name="connsiteY94" fmla="*/ 3020037 h 4689446"/>
                <a:gd name="connsiteX95" fmla="*/ 5142452 w 7330650"/>
                <a:gd name="connsiteY95" fmla="*/ 2927758 h 4689446"/>
                <a:gd name="connsiteX96" fmla="*/ 5150841 w 7330650"/>
                <a:gd name="connsiteY96" fmla="*/ 2902591 h 4689446"/>
                <a:gd name="connsiteX97" fmla="*/ 5150841 w 7330650"/>
                <a:gd name="connsiteY97" fmla="*/ 2558642 h 4689446"/>
                <a:gd name="connsiteX98" fmla="*/ 5134063 w 7330650"/>
                <a:gd name="connsiteY98" fmla="*/ 2499919 h 4689446"/>
                <a:gd name="connsiteX99" fmla="*/ 5108896 w 7330650"/>
                <a:gd name="connsiteY99" fmla="*/ 2390862 h 4689446"/>
                <a:gd name="connsiteX100" fmla="*/ 5092118 w 7330650"/>
                <a:gd name="connsiteY100" fmla="*/ 2365696 h 4689446"/>
                <a:gd name="connsiteX101" fmla="*/ 5083729 w 7330650"/>
                <a:gd name="connsiteY101" fmla="*/ 2332140 h 4689446"/>
                <a:gd name="connsiteX102" fmla="*/ 5050173 w 7330650"/>
                <a:gd name="connsiteY102" fmla="*/ 2248250 h 4689446"/>
                <a:gd name="connsiteX103" fmla="*/ 5041784 w 7330650"/>
                <a:gd name="connsiteY103" fmla="*/ 2214694 h 4689446"/>
                <a:gd name="connsiteX104" fmla="*/ 4957894 w 7330650"/>
                <a:gd name="connsiteY104" fmla="*/ 2181138 h 4689446"/>
                <a:gd name="connsiteX105" fmla="*/ 4848837 w 7330650"/>
                <a:gd name="connsiteY105" fmla="*/ 2172749 h 4689446"/>
                <a:gd name="connsiteX106" fmla="*/ 4764947 w 7330650"/>
                <a:gd name="connsiteY106" fmla="*/ 2164360 h 4689446"/>
                <a:gd name="connsiteX107" fmla="*/ 4555222 w 7330650"/>
                <a:gd name="connsiteY107" fmla="*/ 2155971 h 4689446"/>
                <a:gd name="connsiteX108" fmla="*/ 4513277 w 7330650"/>
                <a:gd name="connsiteY108" fmla="*/ 2097248 h 4689446"/>
                <a:gd name="connsiteX109" fmla="*/ 4504888 w 7330650"/>
                <a:gd name="connsiteY109" fmla="*/ 2072081 h 4689446"/>
                <a:gd name="connsiteX110" fmla="*/ 4496499 w 7330650"/>
                <a:gd name="connsiteY110" fmla="*/ 2046914 h 4689446"/>
                <a:gd name="connsiteX111" fmla="*/ 4504888 w 7330650"/>
                <a:gd name="connsiteY111" fmla="*/ 1921079 h 4689446"/>
                <a:gd name="connsiteX112" fmla="*/ 4521666 w 7330650"/>
                <a:gd name="connsiteY112" fmla="*/ 1862356 h 4689446"/>
                <a:gd name="connsiteX113" fmla="*/ 4538444 w 7330650"/>
                <a:gd name="connsiteY113" fmla="*/ 1837189 h 4689446"/>
                <a:gd name="connsiteX114" fmla="*/ 4555222 w 7330650"/>
                <a:gd name="connsiteY114" fmla="*/ 1786855 h 4689446"/>
                <a:gd name="connsiteX115" fmla="*/ 4580389 w 7330650"/>
                <a:gd name="connsiteY115" fmla="*/ 1736521 h 4689446"/>
                <a:gd name="connsiteX116" fmla="*/ 4605556 w 7330650"/>
                <a:gd name="connsiteY116" fmla="*/ 1711354 h 4689446"/>
                <a:gd name="connsiteX117" fmla="*/ 4731391 w 7330650"/>
                <a:gd name="connsiteY117" fmla="*/ 1702965 h 4689446"/>
                <a:gd name="connsiteX118" fmla="*/ 4739780 w 7330650"/>
                <a:gd name="connsiteY118" fmla="*/ 1677798 h 4689446"/>
                <a:gd name="connsiteX119" fmla="*/ 4731391 w 7330650"/>
                <a:gd name="connsiteY119" fmla="*/ 1610686 h 4689446"/>
                <a:gd name="connsiteX120" fmla="*/ 4714613 w 7330650"/>
                <a:gd name="connsiteY120" fmla="*/ 1577130 h 4689446"/>
                <a:gd name="connsiteX121" fmla="*/ 4706224 w 7330650"/>
                <a:gd name="connsiteY121" fmla="*/ 1551963 h 4689446"/>
                <a:gd name="connsiteX122" fmla="*/ 4689446 w 7330650"/>
                <a:gd name="connsiteY122" fmla="*/ 1518407 h 4689446"/>
                <a:gd name="connsiteX123" fmla="*/ 4647501 w 7330650"/>
                <a:gd name="connsiteY123" fmla="*/ 1417740 h 4689446"/>
                <a:gd name="connsiteX124" fmla="*/ 4630723 w 7330650"/>
                <a:gd name="connsiteY124" fmla="*/ 1392573 h 4689446"/>
                <a:gd name="connsiteX125" fmla="*/ 4555222 w 7330650"/>
                <a:gd name="connsiteY125" fmla="*/ 1350628 h 4689446"/>
                <a:gd name="connsiteX126" fmla="*/ 4530055 w 7330650"/>
                <a:gd name="connsiteY126" fmla="*/ 1333850 h 4689446"/>
                <a:gd name="connsiteX127" fmla="*/ 4504888 w 7330650"/>
                <a:gd name="connsiteY127" fmla="*/ 1325461 h 4689446"/>
                <a:gd name="connsiteX128" fmla="*/ 4437777 w 7330650"/>
                <a:gd name="connsiteY128" fmla="*/ 1291905 h 4689446"/>
                <a:gd name="connsiteX129" fmla="*/ 4395832 w 7330650"/>
                <a:gd name="connsiteY129" fmla="*/ 1283516 h 4689446"/>
                <a:gd name="connsiteX130" fmla="*/ 4303553 w 7330650"/>
                <a:gd name="connsiteY130" fmla="*/ 1266738 h 4689446"/>
                <a:gd name="connsiteX131" fmla="*/ 4244830 w 7330650"/>
                <a:gd name="connsiteY131" fmla="*/ 1208015 h 4689446"/>
                <a:gd name="connsiteX132" fmla="*/ 4228052 w 7330650"/>
                <a:gd name="connsiteY132" fmla="*/ 1182848 h 4689446"/>
                <a:gd name="connsiteX133" fmla="*/ 4177718 w 7330650"/>
                <a:gd name="connsiteY133" fmla="*/ 1132514 h 4689446"/>
                <a:gd name="connsiteX134" fmla="*/ 4127384 w 7330650"/>
                <a:gd name="connsiteY134" fmla="*/ 1073791 h 4689446"/>
                <a:gd name="connsiteX135" fmla="*/ 4102217 w 7330650"/>
                <a:gd name="connsiteY135" fmla="*/ 1065402 h 4689446"/>
                <a:gd name="connsiteX136" fmla="*/ 4051883 w 7330650"/>
                <a:gd name="connsiteY136" fmla="*/ 1015068 h 4689446"/>
                <a:gd name="connsiteX137" fmla="*/ 4009938 w 7330650"/>
                <a:gd name="connsiteY137" fmla="*/ 964734 h 4689446"/>
                <a:gd name="connsiteX138" fmla="*/ 4001549 w 7330650"/>
                <a:gd name="connsiteY138" fmla="*/ 939567 h 4689446"/>
                <a:gd name="connsiteX139" fmla="*/ 3959604 w 7330650"/>
                <a:gd name="connsiteY139" fmla="*/ 880844 h 4689446"/>
                <a:gd name="connsiteX140" fmla="*/ 3917659 w 7330650"/>
                <a:gd name="connsiteY140" fmla="*/ 805343 h 4689446"/>
                <a:gd name="connsiteX141" fmla="*/ 3875714 w 7330650"/>
                <a:gd name="connsiteY141" fmla="*/ 746620 h 4689446"/>
                <a:gd name="connsiteX142" fmla="*/ 3858936 w 7330650"/>
                <a:gd name="connsiteY142" fmla="*/ 721453 h 4689446"/>
                <a:gd name="connsiteX143" fmla="*/ 3850547 w 7330650"/>
                <a:gd name="connsiteY143" fmla="*/ 696286 h 4689446"/>
                <a:gd name="connsiteX144" fmla="*/ 3833769 w 7330650"/>
                <a:gd name="connsiteY144" fmla="*/ 671119 h 4689446"/>
                <a:gd name="connsiteX145" fmla="*/ 3825380 w 7330650"/>
                <a:gd name="connsiteY145" fmla="*/ 645952 h 4689446"/>
                <a:gd name="connsiteX146" fmla="*/ 3808602 w 7330650"/>
                <a:gd name="connsiteY146" fmla="*/ 620785 h 4689446"/>
                <a:gd name="connsiteX147" fmla="*/ 3791824 w 7330650"/>
                <a:gd name="connsiteY147" fmla="*/ 570451 h 4689446"/>
                <a:gd name="connsiteX148" fmla="*/ 3800213 w 7330650"/>
                <a:gd name="connsiteY148" fmla="*/ 469784 h 4689446"/>
                <a:gd name="connsiteX149" fmla="*/ 3816991 w 7330650"/>
                <a:gd name="connsiteY149" fmla="*/ 419450 h 4689446"/>
                <a:gd name="connsiteX150" fmla="*/ 3825380 w 7330650"/>
                <a:gd name="connsiteY150" fmla="*/ 394283 h 4689446"/>
                <a:gd name="connsiteX151" fmla="*/ 3850547 w 7330650"/>
                <a:gd name="connsiteY151" fmla="*/ 302004 h 4689446"/>
                <a:gd name="connsiteX152" fmla="*/ 3858936 w 7330650"/>
                <a:gd name="connsiteY152" fmla="*/ 276837 h 4689446"/>
                <a:gd name="connsiteX153" fmla="*/ 3884103 w 7330650"/>
                <a:gd name="connsiteY153" fmla="*/ 260059 h 4689446"/>
                <a:gd name="connsiteX154" fmla="*/ 3892492 w 7330650"/>
                <a:gd name="connsiteY154" fmla="*/ 234892 h 4689446"/>
                <a:gd name="connsiteX155" fmla="*/ 3942826 w 7330650"/>
                <a:gd name="connsiteY155" fmla="*/ 192947 h 4689446"/>
                <a:gd name="connsiteX156" fmla="*/ 3976382 w 7330650"/>
                <a:gd name="connsiteY156" fmla="*/ 184558 h 4689446"/>
                <a:gd name="connsiteX157" fmla="*/ 4093828 w 7330650"/>
                <a:gd name="connsiteY157" fmla="*/ 167780 h 4689446"/>
                <a:gd name="connsiteX158" fmla="*/ 4169329 w 7330650"/>
                <a:gd name="connsiteY158" fmla="*/ 151002 h 4689446"/>
                <a:gd name="connsiteX159" fmla="*/ 4194496 w 7330650"/>
                <a:gd name="connsiteY159" fmla="*/ 142613 h 4689446"/>
                <a:gd name="connsiteX160" fmla="*/ 4261608 w 7330650"/>
                <a:gd name="connsiteY160" fmla="*/ 134224 h 4689446"/>
                <a:gd name="connsiteX161" fmla="*/ 4647501 w 7330650"/>
                <a:gd name="connsiteY161" fmla="*/ 151002 h 4689446"/>
                <a:gd name="connsiteX162" fmla="*/ 4781725 w 7330650"/>
                <a:gd name="connsiteY162" fmla="*/ 167780 h 4689446"/>
                <a:gd name="connsiteX163" fmla="*/ 4874004 w 7330650"/>
                <a:gd name="connsiteY163" fmla="*/ 192947 h 4689446"/>
                <a:gd name="connsiteX164" fmla="*/ 4899171 w 7330650"/>
                <a:gd name="connsiteY164" fmla="*/ 201336 h 4689446"/>
                <a:gd name="connsiteX165" fmla="*/ 4941116 w 7330650"/>
                <a:gd name="connsiteY165" fmla="*/ 218114 h 4689446"/>
                <a:gd name="connsiteX166" fmla="*/ 4983061 w 7330650"/>
                <a:gd name="connsiteY166" fmla="*/ 226503 h 4689446"/>
                <a:gd name="connsiteX167" fmla="*/ 5066951 w 7330650"/>
                <a:gd name="connsiteY167" fmla="*/ 251670 h 4689446"/>
                <a:gd name="connsiteX168" fmla="*/ 5134063 w 7330650"/>
                <a:gd name="connsiteY168" fmla="*/ 276837 h 4689446"/>
                <a:gd name="connsiteX169" fmla="*/ 5184397 w 7330650"/>
                <a:gd name="connsiteY169" fmla="*/ 293615 h 4689446"/>
                <a:gd name="connsiteX170" fmla="*/ 5217953 w 7330650"/>
                <a:gd name="connsiteY170" fmla="*/ 302004 h 4689446"/>
                <a:gd name="connsiteX171" fmla="*/ 5285065 w 7330650"/>
                <a:gd name="connsiteY171" fmla="*/ 327171 h 4689446"/>
                <a:gd name="connsiteX172" fmla="*/ 5335399 w 7330650"/>
                <a:gd name="connsiteY172" fmla="*/ 343949 h 4689446"/>
                <a:gd name="connsiteX173" fmla="*/ 5360566 w 7330650"/>
                <a:gd name="connsiteY173" fmla="*/ 352338 h 4689446"/>
                <a:gd name="connsiteX174" fmla="*/ 5402510 w 7330650"/>
                <a:gd name="connsiteY174" fmla="*/ 360727 h 4689446"/>
                <a:gd name="connsiteX175" fmla="*/ 5469622 w 7330650"/>
                <a:gd name="connsiteY175" fmla="*/ 394283 h 4689446"/>
                <a:gd name="connsiteX176" fmla="*/ 5519956 w 7330650"/>
                <a:gd name="connsiteY176" fmla="*/ 411061 h 4689446"/>
                <a:gd name="connsiteX177" fmla="*/ 5561901 w 7330650"/>
                <a:gd name="connsiteY177" fmla="*/ 419450 h 4689446"/>
                <a:gd name="connsiteX178" fmla="*/ 5603846 w 7330650"/>
                <a:gd name="connsiteY178" fmla="*/ 436228 h 4689446"/>
                <a:gd name="connsiteX179" fmla="*/ 5654180 w 7330650"/>
                <a:gd name="connsiteY179" fmla="*/ 453006 h 4689446"/>
                <a:gd name="connsiteX180" fmla="*/ 5679347 w 7330650"/>
                <a:gd name="connsiteY180" fmla="*/ 469784 h 4689446"/>
                <a:gd name="connsiteX181" fmla="*/ 5721292 w 7330650"/>
                <a:gd name="connsiteY181" fmla="*/ 478173 h 4689446"/>
                <a:gd name="connsiteX182" fmla="*/ 5754848 w 7330650"/>
                <a:gd name="connsiteY182" fmla="*/ 494951 h 4689446"/>
                <a:gd name="connsiteX183" fmla="*/ 5780015 w 7330650"/>
                <a:gd name="connsiteY183" fmla="*/ 503340 h 4689446"/>
                <a:gd name="connsiteX184" fmla="*/ 5821960 w 7330650"/>
                <a:gd name="connsiteY184" fmla="*/ 520118 h 4689446"/>
                <a:gd name="connsiteX185" fmla="*/ 5855516 w 7330650"/>
                <a:gd name="connsiteY185" fmla="*/ 536896 h 4689446"/>
                <a:gd name="connsiteX186" fmla="*/ 5897461 w 7330650"/>
                <a:gd name="connsiteY186" fmla="*/ 553673 h 4689446"/>
                <a:gd name="connsiteX187" fmla="*/ 5931017 w 7330650"/>
                <a:gd name="connsiteY187" fmla="*/ 570451 h 4689446"/>
                <a:gd name="connsiteX188" fmla="*/ 5956184 w 7330650"/>
                <a:gd name="connsiteY188" fmla="*/ 578840 h 4689446"/>
                <a:gd name="connsiteX189" fmla="*/ 5981351 w 7330650"/>
                <a:gd name="connsiteY189" fmla="*/ 595618 h 4689446"/>
                <a:gd name="connsiteX190" fmla="*/ 6006518 w 7330650"/>
                <a:gd name="connsiteY190" fmla="*/ 604007 h 4689446"/>
                <a:gd name="connsiteX191" fmla="*/ 6065241 w 7330650"/>
                <a:gd name="connsiteY191" fmla="*/ 645952 h 4689446"/>
                <a:gd name="connsiteX192" fmla="*/ 6115575 w 7330650"/>
                <a:gd name="connsiteY192" fmla="*/ 679508 h 4689446"/>
                <a:gd name="connsiteX193" fmla="*/ 6149131 w 7330650"/>
                <a:gd name="connsiteY193" fmla="*/ 687897 h 4689446"/>
                <a:gd name="connsiteX194" fmla="*/ 6182687 w 7330650"/>
                <a:gd name="connsiteY194" fmla="*/ 713064 h 4689446"/>
                <a:gd name="connsiteX195" fmla="*/ 6207854 w 7330650"/>
                <a:gd name="connsiteY195" fmla="*/ 721453 h 4689446"/>
                <a:gd name="connsiteX196" fmla="*/ 6249799 w 7330650"/>
                <a:gd name="connsiteY196" fmla="*/ 738231 h 4689446"/>
                <a:gd name="connsiteX197" fmla="*/ 6325299 w 7330650"/>
                <a:gd name="connsiteY197" fmla="*/ 780176 h 4689446"/>
                <a:gd name="connsiteX198" fmla="*/ 6384022 w 7330650"/>
                <a:gd name="connsiteY198" fmla="*/ 822121 h 4689446"/>
                <a:gd name="connsiteX199" fmla="*/ 6409189 w 7330650"/>
                <a:gd name="connsiteY199" fmla="*/ 830510 h 4689446"/>
                <a:gd name="connsiteX200" fmla="*/ 6442745 w 7330650"/>
                <a:gd name="connsiteY200" fmla="*/ 847288 h 4689446"/>
                <a:gd name="connsiteX201" fmla="*/ 6467912 w 7330650"/>
                <a:gd name="connsiteY201" fmla="*/ 864066 h 4689446"/>
                <a:gd name="connsiteX202" fmla="*/ 6518246 w 7330650"/>
                <a:gd name="connsiteY202" fmla="*/ 880844 h 4689446"/>
                <a:gd name="connsiteX203" fmla="*/ 6543413 w 7330650"/>
                <a:gd name="connsiteY203" fmla="*/ 889233 h 4689446"/>
                <a:gd name="connsiteX204" fmla="*/ 6627303 w 7330650"/>
                <a:gd name="connsiteY204" fmla="*/ 947956 h 4689446"/>
                <a:gd name="connsiteX205" fmla="*/ 6702804 w 7330650"/>
                <a:gd name="connsiteY205" fmla="*/ 998290 h 4689446"/>
                <a:gd name="connsiteX206" fmla="*/ 6727971 w 7330650"/>
                <a:gd name="connsiteY206" fmla="*/ 1006679 h 4689446"/>
                <a:gd name="connsiteX207" fmla="*/ 6795083 w 7330650"/>
                <a:gd name="connsiteY207" fmla="*/ 1048624 h 4689446"/>
                <a:gd name="connsiteX208" fmla="*/ 6828639 w 7330650"/>
                <a:gd name="connsiteY208" fmla="*/ 1073791 h 4689446"/>
                <a:gd name="connsiteX209" fmla="*/ 6895751 w 7330650"/>
                <a:gd name="connsiteY209" fmla="*/ 1115736 h 4689446"/>
                <a:gd name="connsiteX210" fmla="*/ 6920918 w 7330650"/>
                <a:gd name="connsiteY210" fmla="*/ 1140903 h 4689446"/>
                <a:gd name="connsiteX211" fmla="*/ 6996419 w 7330650"/>
                <a:gd name="connsiteY211" fmla="*/ 1182848 h 4689446"/>
                <a:gd name="connsiteX212" fmla="*/ 7029975 w 7330650"/>
                <a:gd name="connsiteY212" fmla="*/ 1216404 h 4689446"/>
                <a:gd name="connsiteX213" fmla="*/ 7071920 w 7330650"/>
                <a:gd name="connsiteY213" fmla="*/ 1249960 h 4689446"/>
                <a:gd name="connsiteX214" fmla="*/ 7105476 w 7330650"/>
                <a:gd name="connsiteY214" fmla="*/ 1291905 h 4689446"/>
                <a:gd name="connsiteX215" fmla="*/ 7130643 w 7330650"/>
                <a:gd name="connsiteY215" fmla="*/ 1317072 h 4689446"/>
                <a:gd name="connsiteX216" fmla="*/ 7155810 w 7330650"/>
                <a:gd name="connsiteY216" fmla="*/ 1359017 h 4689446"/>
                <a:gd name="connsiteX217" fmla="*/ 7180977 w 7330650"/>
                <a:gd name="connsiteY217" fmla="*/ 1392573 h 4689446"/>
                <a:gd name="connsiteX218" fmla="*/ 7214532 w 7330650"/>
                <a:gd name="connsiteY218" fmla="*/ 1442907 h 4689446"/>
                <a:gd name="connsiteX219" fmla="*/ 7239699 w 7330650"/>
                <a:gd name="connsiteY219" fmla="*/ 1476462 h 4689446"/>
                <a:gd name="connsiteX220" fmla="*/ 7256477 w 7330650"/>
                <a:gd name="connsiteY220" fmla="*/ 1518407 h 4689446"/>
                <a:gd name="connsiteX221" fmla="*/ 7298422 w 7330650"/>
                <a:gd name="connsiteY221" fmla="*/ 1661020 h 4689446"/>
                <a:gd name="connsiteX222" fmla="*/ 7315200 w 7330650"/>
                <a:gd name="connsiteY222" fmla="*/ 1711354 h 4689446"/>
                <a:gd name="connsiteX223" fmla="*/ 7315200 w 7330650"/>
                <a:gd name="connsiteY223" fmla="*/ 2541864 h 4689446"/>
                <a:gd name="connsiteX224" fmla="*/ 7281644 w 7330650"/>
                <a:gd name="connsiteY224" fmla="*/ 2692866 h 4689446"/>
                <a:gd name="connsiteX225" fmla="*/ 7264866 w 7330650"/>
                <a:gd name="connsiteY225" fmla="*/ 2734811 h 4689446"/>
                <a:gd name="connsiteX226" fmla="*/ 7239699 w 7330650"/>
                <a:gd name="connsiteY226" fmla="*/ 2768367 h 4689446"/>
                <a:gd name="connsiteX227" fmla="*/ 7130643 w 7330650"/>
                <a:gd name="connsiteY227" fmla="*/ 2969703 h 4689446"/>
                <a:gd name="connsiteX228" fmla="*/ 7088698 w 7330650"/>
                <a:gd name="connsiteY228" fmla="*/ 3036815 h 4689446"/>
                <a:gd name="connsiteX229" fmla="*/ 7055142 w 7330650"/>
                <a:gd name="connsiteY229" fmla="*/ 3078760 h 4689446"/>
                <a:gd name="connsiteX230" fmla="*/ 7021586 w 7330650"/>
                <a:gd name="connsiteY230" fmla="*/ 3137483 h 4689446"/>
                <a:gd name="connsiteX231" fmla="*/ 6979641 w 7330650"/>
                <a:gd name="connsiteY231" fmla="*/ 3187817 h 4689446"/>
                <a:gd name="connsiteX232" fmla="*/ 6887362 w 7330650"/>
                <a:gd name="connsiteY232" fmla="*/ 3330429 h 4689446"/>
                <a:gd name="connsiteX233" fmla="*/ 6862195 w 7330650"/>
                <a:gd name="connsiteY233" fmla="*/ 3355596 h 4689446"/>
                <a:gd name="connsiteX234" fmla="*/ 6837028 w 7330650"/>
                <a:gd name="connsiteY234" fmla="*/ 3397541 h 4689446"/>
                <a:gd name="connsiteX235" fmla="*/ 6828639 w 7330650"/>
                <a:gd name="connsiteY235" fmla="*/ 3422708 h 4689446"/>
                <a:gd name="connsiteX236" fmla="*/ 6795083 w 7330650"/>
                <a:gd name="connsiteY236" fmla="*/ 3456264 h 4689446"/>
                <a:gd name="connsiteX237" fmla="*/ 6778305 w 7330650"/>
                <a:gd name="connsiteY237" fmla="*/ 3489820 h 4689446"/>
                <a:gd name="connsiteX238" fmla="*/ 6736360 w 7330650"/>
                <a:gd name="connsiteY238" fmla="*/ 3540154 h 4689446"/>
                <a:gd name="connsiteX239" fmla="*/ 6711193 w 7330650"/>
                <a:gd name="connsiteY239" fmla="*/ 3573710 h 4689446"/>
                <a:gd name="connsiteX240" fmla="*/ 6644081 w 7330650"/>
                <a:gd name="connsiteY240" fmla="*/ 3632433 h 4689446"/>
                <a:gd name="connsiteX241" fmla="*/ 6610525 w 7330650"/>
                <a:gd name="connsiteY241" fmla="*/ 3665989 h 4689446"/>
                <a:gd name="connsiteX242" fmla="*/ 6518246 w 7330650"/>
                <a:gd name="connsiteY242" fmla="*/ 3733101 h 4689446"/>
                <a:gd name="connsiteX243" fmla="*/ 6425967 w 7330650"/>
                <a:gd name="connsiteY243" fmla="*/ 3800213 h 4689446"/>
                <a:gd name="connsiteX244" fmla="*/ 6249799 w 7330650"/>
                <a:gd name="connsiteY244" fmla="*/ 3884103 h 4689446"/>
                <a:gd name="connsiteX245" fmla="*/ 6207854 w 7330650"/>
                <a:gd name="connsiteY245" fmla="*/ 3900881 h 4689446"/>
                <a:gd name="connsiteX246" fmla="*/ 6107186 w 7330650"/>
                <a:gd name="connsiteY246" fmla="*/ 3934437 h 4689446"/>
                <a:gd name="connsiteX247" fmla="*/ 6014907 w 7330650"/>
                <a:gd name="connsiteY247" fmla="*/ 3976382 h 4689446"/>
                <a:gd name="connsiteX248" fmla="*/ 5964573 w 7330650"/>
                <a:gd name="connsiteY248" fmla="*/ 3993160 h 4689446"/>
                <a:gd name="connsiteX249" fmla="*/ 5922628 w 7330650"/>
                <a:gd name="connsiteY249" fmla="*/ 4018327 h 4689446"/>
                <a:gd name="connsiteX250" fmla="*/ 5863905 w 7330650"/>
                <a:gd name="connsiteY250" fmla="*/ 4035105 h 4689446"/>
                <a:gd name="connsiteX251" fmla="*/ 5788404 w 7330650"/>
                <a:gd name="connsiteY251" fmla="*/ 4060272 h 4689446"/>
                <a:gd name="connsiteX252" fmla="*/ 5712903 w 7330650"/>
                <a:gd name="connsiteY252" fmla="*/ 4077050 h 4689446"/>
                <a:gd name="connsiteX253" fmla="*/ 5511567 w 7330650"/>
                <a:gd name="connsiteY253" fmla="*/ 4135773 h 4689446"/>
                <a:gd name="connsiteX254" fmla="*/ 5436066 w 7330650"/>
                <a:gd name="connsiteY254" fmla="*/ 4144162 h 4689446"/>
                <a:gd name="connsiteX255" fmla="*/ 5268287 w 7330650"/>
                <a:gd name="connsiteY255" fmla="*/ 4169329 h 4689446"/>
                <a:gd name="connsiteX256" fmla="*/ 5125674 w 7330650"/>
                <a:gd name="connsiteY256" fmla="*/ 4177718 h 4689446"/>
                <a:gd name="connsiteX257" fmla="*/ 4915949 w 7330650"/>
                <a:gd name="connsiteY257" fmla="*/ 4194496 h 4689446"/>
                <a:gd name="connsiteX258" fmla="*/ 4874004 w 7330650"/>
                <a:gd name="connsiteY258" fmla="*/ 4211273 h 4689446"/>
                <a:gd name="connsiteX259" fmla="*/ 4806892 w 7330650"/>
                <a:gd name="connsiteY259" fmla="*/ 4244829 h 4689446"/>
                <a:gd name="connsiteX260" fmla="*/ 4748169 w 7330650"/>
                <a:gd name="connsiteY260" fmla="*/ 4269996 h 4689446"/>
                <a:gd name="connsiteX261" fmla="*/ 4689446 w 7330650"/>
                <a:gd name="connsiteY261" fmla="*/ 4303552 h 4689446"/>
                <a:gd name="connsiteX262" fmla="*/ 4655890 w 7330650"/>
                <a:gd name="connsiteY262" fmla="*/ 4311941 h 4689446"/>
                <a:gd name="connsiteX263" fmla="*/ 4597167 w 7330650"/>
                <a:gd name="connsiteY263" fmla="*/ 4345497 h 4689446"/>
                <a:gd name="connsiteX264" fmla="*/ 4572000 w 7330650"/>
                <a:gd name="connsiteY264" fmla="*/ 4362275 h 4689446"/>
                <a:gd name="connsiteX265" fmla="*/ 4504888 w 7330650"/>
                <a:gd name="connsiteY265" fmla="*/ 4379053 h 4689446"/>
                <a:gd name="connsiteX266" fmla="*/ 4404221 w 7330650"/>
                <a:gd name="connsiteY266" fmla="*/ 4412609 h 4689446"/>
                <a:gd name="connsiteX267" fmla="*/ 4370665 w 7330650"/>
                <a:gd name="connsiteY267" fmla="*/ 4420998 h 4689446"/>
                <a:gd name="connsiteX268" fmla="*/ 4337109 w 7330650"/>
                <a:gd name="connsiteY268" fmla="*/ 4429387 h 4689446"/>
                <a:gd name="connsiteX269" fmla="*/ 4295164 w 7330650"/>
                <a:gd name="connsiteY269" fmla="*/ 4437776 h 4689446"/>
                <a:gd name="connsiteX270" fmla="*/ 4261608 w 7330650"/>
                <a:gd name="connsiteY270" fmla="*/ 4454554 h 4689446"/>
                <a:gd name="connsiteX271" fmla="*/ 4211274 w 7330650"/>
                <a:gd name="connsiteY271" fmla="*/ 4462943 h 4689446"/>
                <a:gd name="connsiteX272" fmla="*/ 4186107 w 7330650"/>
                <a:gd name="connsiteY272" fmla="*/ 4471332 h 4689446"/>
                <a:gd name="connsiteX273" fmla="*/ 4118995 w 7330650"/>
                <a:gd name="connsiteY273" fmla="*/ 4488110 h 4689446"/>
                <a:gd name="connsiteX274" fmla="*/ 4035105 w 7330650"/>
                <a:gd name="connsiteY274" fmla="*/ 4513277 h 4689446"/>
                <a:gd name="connsiteX275" fmla="*/ 3984771 w 7330650"/>
                <a:gd name="connsiteY275" fmla="*/ 4530055 h 4689446"/>
                <a:gd name="connsiteX276" fmla="*/ 3917659 w 7330650"/>
                <a:gd name="connsiteY276" fmla="*/ 4546833 h 4689446"/>
                <a:gd name="connsiteX277" fmla="*/ 3816991 w 7330650"/>
                <a:gd name="connsiteY277" fmla="*/ 4580389 h 4689446"/>
                <a:gd name="connsiteX278" fmla="*/ 3791824 w 7330650"/>
                <a:gd name="connsiteY278" fmla="*/ 4588778 h 4689446"/>
                <a:gd name="connsiteX279" fmla="*/ 3733101 w 7330650"/>
                <a:gd name="connsiteY279" fmla="*/ 4613945 h 4689446"/>
                <a:gd name="connsiteX280" fmla="*/ 3707934 w 7330650"/>
                <a:gd name="connsiteY280" fmla="*/ 4630723 h 4689446"/>
                <a:gd name="connsiteX281" fmla="*/ 3657600 w 7330650"/>
                <a:gd name="connsiteY281" fmla="*/ 4647501 h 4689446"/>
                <a:gd name="connsiteX282" fmla="*/ 3481432 w 7330650"/>
                <a:gd name="connsiteY282" fmla="*/ 4672668 h 4689446"/>
                <a:gd name="connsiteX283" fmla="*/ 3347208 w 7330650"/>
                <a:gd name="connsiteY283" fmla="*/ 4689446 h 4689446"/>
                <a:gd name="connsiteX284" fmla="*/ 2902591 w 7330650"/>
                <a:gd name="connsiteY284" fmla="*/ 4681057 h 4689446"/>
                <a:gd name="connsiteX285" fmla="*/ 2600588 w 7330650"/>
                <a:gd name="connsiteY285" fmla="*/ 4664279 h 4689446"/>
                <a:gd name="connsiteX286" fmla="*/ 2499920 w 7330650"/>
                <a:gd name="connsiteY286" fmla="*/ 4647501 h 4689446"/>
                <a:gd name="connsiteX287" fmla="*/ 2432808 w 7330650"/>
                <a:gd name="connsiteY287" fmla="*/ 4639112 h 4689446"/>
                <a:gd name="connsiteX288" fmla="*/ 2407641 w 7330650"/>
                <a:gd name="connsiteY288" fmla="*/ 4630723 h 4689446"/>
                <a:gd name="connsiteX289" fmla="*/ 2357307 w 7330650"/>
                <a:gd name="connsiteY289" fmla="*/ 4622334 h 4689446"/>
                <a:gd name="connsiteX290" fmla="*/ 2332140 w 7330650"/>
                <a:gd name="connsiteY290" fmla="*/ 4605556 h 4689446"/>
                <a:gd name="connsiteX291" fmla="*/ 2306973 w 7330650"/>
                <a:gd name="connsiteY291" fmla="*/ 4597167 h 4689446"/>
                <a:gd name="connsiteX292" fmla="*/ 2265028 w 7330650"/>
                <a:gd name="connsiteY292" fmla="*/ 4572000 h 4689446"/>
                <a:gd name="connsiteX293" fmla="*/ 2239861 w 7330650"/>
                <a:gd name="connsiteY293" fmla="*/ 4563611 h 4689446"/>
                <a:gd name="connsiteX294" fmla="*/ 2181138 w 7330650"/>
                <a:gd name="connsiteY294" fmla="*/ 4530055 h 4689446"/>
                <a:gd name="connsiteX295" fmla="*/ 2088859 w 7330650"/>
                <a:gd name="connsiteY295" fmla="*/ 4496499 h 4689446"/>
                <a:gd name="connsiteX296" fmla="*/ 2013358 w 7330650"/>
                <a:gd name="connsiteY296" fmla="*/ 4454554 h 4689446"/>
                <a:gd name="connsiteX297" fmla="*/ 1963024 w 7330650"/>
                <a:gd name="connsiteY297" fmla="*/ 4429387 h 4689446"/>
                <a:gd name="connsiteX298" fmla="*/ 1879134 w 7330650"/>
                <a:gd name="connsiteY298" fmla="*/ 4370664 h 4689446"/>
                <a:gd name="connsiteX299" fmla="*/ 1795244 w 7330650"/>
                <a:gd name="connsiteY299" fmla="*/ 4328719 h 4689446"/>
                <a:gd name="connsiteX300" fmla="*/ 1761688 w 7330650"/>
                <a:gd name="connsiteY300" fmla="*/ 4303552 h 4689446"/>
                <a:gd name="connsiteX301" fmla="*/ 1719744 w 7330650"/>
                <a:gd name="connsiteY301" fmla="*/ 4278385 h 4689446"/>
                <a:gd name="connsiteX302" fmla="*/ 1669410 w 7330650"/>
                <a:gd name="connsiteY302" fmla="*/ 4244829 h 4689446"/>
                <a:gd name="connsiteX303" fmla="*/ 1551964 w 7330650"/>
                <a:gd name="connsiteY303" fmla="*/ 4186107 h 4689446"/>
                <a:gd name="connsiteX304" fmla="*/ 1510019 w 7330650"/>
                <a:gd name="connsiteY304" fmla="*/ 4152551 h 4689446"/>
                <a:gd name="connsiteX305" fmla="*/ 1459685 w 7330650"/>
                <a:gd name="connsiteY305" fmla="*/ 4118995 h 4689446"/>
                <a:gd name="connsiteX306" fmla="*/ 1426129 w 7330650"/>
                <a:gd name="connsiteY306" fmla="*/ 4093828 h 4689446"/>
                <a:gd name="connsiteX307" fmla="*/ 1375795 w 7330650"/>
                <a:gd name="connsiteY307" fmla="*/ 4068661 h 4689446"/>
                <a:gd name="connsiteX308" fmla="*/ 1333850 w 7330650"/>
                <a:gd name="connsiteY308" fmla="*/ 4035105 h 4689446"/>
                <a:gd name="connsiteX309" fmla="*/ 1107347 w 7330650"/>
                <a:gd name="connsiteY309" fmla="*/ 3917659 h 4689446"/>
                <a:gd name="connsiteX310" fmla="*/ 1057013 w 7330650"/>
                <a:gd name="connsiteY310" fmla="*/ 3884103 h 4689446"/>
                <a:gd name="connsiteX311" fmla="*/ 1006679 w 7330650"/>
                <a:gd name="connsiteY311" fmla="*/ 3842158 h 4689446"/>
                <a:gd name="connsiteX312" fmla="*/ 889233 w 7330650"/>
                <a:gd name="connsiteY312" fmla="*/ 3766657 h 4689446"/>
                <a:gd name="connsiteX313" fmla="*/ 604008 w 7330650"/>
                <a:gd name="connsiteY313" fmla="*/ 3548543 h 4689446"/>
                <a:gd name="connsiteX314" fmla="*/ 427839 w 7330650"/>
                <a:gd name="connsiteY314" fmla="*/ 3380763 h 4689446"/>
                <a:gd name="connsiteX315" fmla="*/ 394283 w 7330650"/>
                <a:gd name="connsiteY315" fmla="*/ 3322040 h 4689446"/>
                <a:gd name="connsiteX316" fmla="*/ 377505 w 7330650"/>
                <a:gd name="connsiteY316" fmla="*/ 3288485 h 4689446"/>
                <a:gd name="connsiteX317" fmla="*/ 327171 w 7330650"/>
                <a:gd name="connsiteY317" fmla="*/ 3204595 h 4689446"/>
                <a:gd name="connsiteX318" fmla="*/ 293615 w 7330650"/>
                <a:gd name="connsiteY318" fmla="*/ 3120705 h 4689446"/>
                <a:gd name="connsiteX319" fmla="*/ 285226 w 7330650"/>
                <a:gd name="connsiteY319" fmla="*/ 3087149 h 4689446"/>
                <a:gd name="connsiteX320" fmla="*/ 226503 w 7330650"/>
                <a:gd name="connsiteY320" fmla="*/ 2919369 h 4689446"/>
                <a:gd name="connsiteX321" fmla="*/ 192947 w 7330650"/>
                <a:gd name="connsiteY321" fmla="*/ 2818701 h 4689446"/>
                <a:gd name="connsiteX322" fmla="*/ 142613 w 7330650"/>
                <a:gd name="connsiteY322" fmla="*/ 2634143 h 4689446"/>
                <a:gd name="connsiteX323" fmla="*/ 117446 w 7330650"/>
                <a:gd name="connsiteY323" fmla="*/ 2550253 h 4689446"/>
                <a:gd name="connsiteX324" fmla="*/ 83890 w 7330650"/>
                <a:gd name="connsiteY324" fmla="*/ 2474752 h 4689446"/>
                <a:gd name="connsiteX325" fmla="*/ 33556 w 7330650"/>
                <a:gd name="connsiteY325" fmla="*/ 2273417 h 4689446"/>
                <a:gd name="connsiteX326" fmla="*/ 16778 w 7330650"/>
                <a:gd name="connsiteY326" fmla="*/ 2164360 h 4689446"/>
                <a:gd name="connsiteX327" fmla="*/ 0 w 7330650"/>
                <a:gd name="connsiteY327" fmla="*/ 2088859 h 4689446"/>
                <a:gd name="connsiteX328" fmla="*/ 8389 w 7330650"/>
                <a:gd name="connsiteY328" fmla="*/ 1862356 h 4689446"/>
                <a:gd name="connsiteX329" fmla="*/ 25167 w 7330650"/>
                <a:gd name="connsiteY329" fmla="*/ 1795244 h 4689446"/>
                <a:gd name="connsiteX330" fmla="*/ 75501 w 7330650"/>
                <a:gd name="connsiteY330" fmla="*/ 1644242 h 4689446"/>
                <a:gd name="connsiteX331" fmla="*/ 83890 w 7330650"/>
                <a:gd name="connsiteY331" fmla="*/ 1602297 h 4689446"/>
                <a:gd name="connsiteX332" fmla="*/ 100668 w 7330650"/>
                <a:gd name="connsiteY332" fmla="*/ 1560352 h 4689446"/>
                <a:gd name="connsiteX333" fmla="*/ 159391 w 7330650"/>
                <a:gd name="connsiteY333" fmla="*/ 1451296 h 4689446"/>
                <a:gd name="connsiteX334" fmla="*/ 243281 w 7330650"/>
                <a:gd name="connsiteY334" fmla="*/ 1300294 h 4689446"/>
                <a:gd name="connsiteX335" fmla="*/ 268448 w 7330650"/>
                <a:gd name="connsiteY335" fmla="*/ 1275127 h 4689446"/>
                <a:gd name="connsiteX336" fmla="*/ 285226 w 7330650"/>
                <a:gd name="connsiteY336" fmla="*/ 1233182 h 4689446"/>
                <a:gd name="connsiteX337" fmla="*/ 302004 w 7330650"/>
                <a:gd name="connsiteY337" fmla="*/ 1199626 h 4689446"/>
                <a:gd name="connsiteX338" fmla="*/ 310393 w 7330650"/>
                <a:gd name="connsiteY338" fmla="*/ 1174459 h 4689446"/>
                <a:gd name="connsiteX339" fmla="*/ 352338 w 7330650"/>
                <a:gd name="connsiteY339" fmla="*/ 1132514 h 4689446"/>
                <a:gd name="connsiteX340" fmla="*/ 377505 w 7330650"/>
                <a:gd name="connsiteY340" fmla="*/ 1073791 h 4689446"/>
                <a:gd name="connsiteX341" fmla="*/ 419450 w 7330650"/>
                <a:gd name="connsiteY341" fmla="*/ 1015068 h 4689446"/>
                <a:gd name="connsiteX342" fmla="*/ 461395 w 7330650"/>
                <a:gd name="connsiteY342" fmla="*/ 956345 h 4689446"/>
                <a:gd name="connsiteX343" fmla="*/ 536896 w 7330650"/>
                <a:gd name="connsiteY343" fmla="*/ 897622 h 4689446"/>
                <a:gd name="connsiteX344" fmla="*/ 578841 w 7330650"/>
                <a:gd name="connsiteY344" fmla="*/ 864066 h 4689446"/>
                <a:gd name="connsiteX345" fmla="*/ 671120 w 7330650"/>
                <a:gd name="connsiteY345" fmla="*/ 813732 h 4689446"/>
                <a:gd name="connsiteX346" fmla="*/ 704676 w 7330650"/>
                <a:gd name="connsiteY346" fmla="*/ 788565 h 4689446"/>
                <a:gd name="connsiteX347" fmla="*/ 729843 w 7330650"/>
                <a:gd name="connsiteY347" fmla="*/ 771787 h 4689446"/>
                <a:gd name="connsiteX348" fmla="*/ 830510 w 7330650"/>
                <a:gd name="connsiteY348" fmla="*/ 713064 h 4689446"/>
                <a:gd name="connsiteX349" fmla="*/ 855677 w 7330650"/>
                <a:gd name="connsiteY349" fmla="*/ 687897 h 4689446"/>
                <a:gd name="connsiteX350" fmla="*/ 906011 w 7330650"/>
                <a:gd name="connsiteY350" fmla="*/ 654341 h 4689446"/>
                <a:gd name="connsiteX351" fmla="*/ 931178 w 7330650"/>
                <a:gd name="connsiteY351" fmla="*/ 637563 h 4689446"/>
                <a:gd name="connsiteX352" fmla="*/ 956345 w 7330650"/>
                <a:gd name="connsiteY352" fmla="*/ 620785 h 4689446"/>
                <a:gd name="connsiteX353" fmla="*/ 1031846 w 7330650"/>
                <a:gd name="connsiteY353" fmla="*/ 570451 h 4689446"/>
                <a:gd name="connsiteX354" fmla="*/ 1140903 w 7330650"/>
                <a:gd name="connsiteY354" fmla="*/ 503340 h 4689446"/>
                <a:gd name="connsiteX355" fmla="*/ 1174459 w 7330650"/>
                <a:gd name="connsiteY355" fmla="*/ 486562 h 4689446"/>
                <a:gd name="connsiteX356" fmla="*/ 1233182 w 7330650"/>
                <a:gd name="connsiteY356" fmla="*/ 444617 h 4689446"/>
                <a:gd name="connsiteX357" fmla="*/ 1258349 w 7330650"/>
                <a:gd name="connsiteY357" fmla="*/ 427839 h 4689446"/>
                <a:gd name="connsiteX358" fmla="*/ 1325461 w 7330650"/>
                <a:gd name="connsiteY358" fmla="*/ 394283 h 4689446"/>
                <a:gd name="connsiteX359" fmla="*/ 1350628 w 7330650"/>
                <a:gd name="connsiteY359" fmla="*/ 377505 h 4689446"/>
                <a:gd name="connsiteX360" fmla="*/ 1375795 w 7330650"/>
                <a:gd name="connsiteY360" fmla="*/ 369116 h 4689446"/>
                <a:gd name="connsiteX361" fmla="*/ 1400962 w 7330650"/>
                <a:gd name="connsiteY361" fmla="*/ 352338 h 4689446"/>
                <a:gd name="connsiteX362" fmla="*/ 1451296 w 7330650"/>
                <a:gd name="connsiteY362" fmla="*/ 335560 h 4689446"/>
                <a:gd name="connsiteX363" fmla="*/ 1476463 w 7330650"/>
                <a:gd name="connsiteY363" fmla="*/ 318782 h 4689446"/>
                <a:gd name="connsiteX364" fmla="*/ 1535186 w 7330650"/>
                <a:gd name="connsiteY364" fmla="*/ 302004 h 4689446"/>
                <a:gd name="connsiteX365" fmla="*/ 1560353 w 7330650"/>
                <a:gd name="connsiteY365" fmla="*/ 293615 h 4689446"/>
                <a:gd name="connsiteX366" fmla="*/ 1619076 w 7330650"/>
                <a:gd name="connsiteY366" fmla="*/ 268448 h 4689446"/>
                <a:gd name="connsiteX367" fmla="*/ 1686188 w 7330650"/>
                <a:gd name="connsiteY367" fmla="*/ 243281 h 4689446"/>
                <a:gd name="connsiteX368" fmla="*/ 1778466 w 7330650"/>
                <a:gd name="connsiteY368" fmla="*/ 209725 h 4689446"/>
                <a:gd name="connsiteX369" fmla="*/ 1803633 w 7330650"/>
                <a:gd name="connsiteY369" fmla="*/ 201336 h 4689446"/>
                <a:gd name="connsiteX370" fmla="*/ 1921079 w 7330650"/>
                <a:gd name="connsiteY370" fmla="*/ 159391 h 4689446"/>
                <a:gd name="connsiteX371" fmla="*/ 1954635 w 7330650"/>
                <a:gd name="connsiteY371" fmla="*/ 151002 h 4689446"/>
                <a:gd name="connsiteX372" fmla="*/ 2063692 w 7330650"/>
                <a:gd name="connsiteY372" fmla="*/ 125835 h 4689446"/>
                <a:gd name="connsiteX373" fmla="*/ 2088859 w 7330650"/>
                <a:gd name="connsiteY373" fmla="*/ 117446 h 4689446"/>
                <a:gd name="connsiteX374" fmla="*/ 2130804 w 7330650"/>
                <a:gd name="connsiteY374" fmla="*/ 109057 h 4689446"/>
                <a:gd name="connsiteX375" fmla="*/ 2181138 w 7330650"/>
                <a:gd name="connsiteY375" fmla="*/ 92279 h 4689446"/>
                <a:gd name="connsiteX376" fmla="*/ 2290195 w 7330650"/>
                <a:gd name="connsiteY376" fmla="*/ 83890 h 4689446"/>
                <a:gd name="connsiteX377" fmla="*/ 2365696 w 7330650"/>
                <a:gd name="connsiteY377" fmla="*/ 75501 h 4689446"/>
                <a:gd name="connsiteX378" fmla="*/ 2516698 w 7330650"/>
                <a:gd name="connsiteY378" fmla="*/ 33556 h 4689446"/>
                <a:gd name="connsiteX379" fmla="*/ 2634144 w 7330650"/>
                <a:gd name="connsiteY379" fmla="*/ 16778 h 4689446"/>
                <a:gd name="connsiteX380" fmla="*/ 2818701 w 7330650"/>
                <a:gd name="connsiteY380" fmla="*/ 0 h 4689446"/>
                <a:gd name="connsiteX381" fmla="*/ 2902591 w 7330650"/>
                <a:gd name="connsiteY381" fmla="*/ 16778 h 4689446"/>
                <a:gd name="connsiteX382" fmla="*/ 2927758 w 7330650"/>
                <a:gd name="connsiteY382" fmla="*/ 41945 h 4689446"/>
                <a:gd name="connsiteX383" fmla="*/ 2961314 w 7330650"/>
                <a:gd name="connsiteY383" fmla="*/ 50334 h 4689446"/>
                <a:gd name="connsiteX384" fmla="*/ 2986481 w 7330650"/>
                <a:gd name="connsiteY384" fmla="*/ 58723 h 4689446"/>
                <a:gd name="connsiteX385" fmla="*/ 3003259 w 7330650"/>
                <a:gd name="connsiteY385" fmla="*/ 83890 h 468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7330650" h="4689446">
                  <a:moveTo>
                    <a:pt x="3003259" y="83890"/>
                  </a:moveTo>
                  <a:lnTo>
                    <a:pt x="3003259" y="83890"/>
                  </a:lnTo>
                  <a:cubicBezTo>
                    <a:pt x="3000463" y="128631"/>
                    <a:pt x="2998929" y="173469"/>
                    <a:pt x="2994870" y="218114"/>
                  </a:cubicBezTo>
                  <a:cubicBezTo>
                    <a:pt x="2986409" y="311186"/>
                    <a:pt x="2963767" y="263321"/>
                    <a:pt x="2994870" y="411061"/>
                  </a:cubicBezTo>
                  <a:cubicBezTo>
                    <a:pt x="2996947" y="420927"/>
                    <a:pt x="3011019" y="423330"/>
                    <a:pt x="3020037" y="427839"/>
                  </a:cubicBezTo>
                  <a:cubicBezTo>
                    <a:pt x="3089501" y="462571"/>
                    <a:pt x="2998246" y="404923"/>
                    <a:pt x="3070371" y="453006"/>
                  </a:cubicBezTo>
                  <a:lnTo>
                    <a:pt x="3103927" y="503340"/>
                  </a:lnTo>
                  <a:lnTo>
                    <a:pt x="3120705" y="528507"/>
                  </a:lnTo>
                  <a:cubicBezTo>
                    <a:pt x="3122679" y="536405"/>
                    <a:pt x="3132013" y="577383"/>
                    <a:pt x="3137483" y="587229"/>
                  </a:cubicBezTo>
                  <a:cubicBezTo>
                    <a:pt x="3147276" y="604856"/>
                    <a:pt x="3151909" y="631186"/>
                    <a:pt x="3171039" y="637563"/>
                  </a:cubicBezTo>
                  <a:cubicBezTo>
                    <a:pt x="3179428" y="640359"/>
                    <a:pt x="3188476" y="641658"/>
                    <a:pt x="3196206" y="645952"/>
                  </a:cubicBezTo>
                  <a:cubicBezTo>
                    <a:pt x="3213833" y="655745"/>
                    <a:pt x="3227410" y="673131"/>
                    <a:pt x="3246540" y="679508"/>
                  </a:cubicBezTo>
                  <a:lnTo>
                    <a:pt x="3271707" y="687897"/>
                  </a:lnTo>
                  <a:cubicBezTo>
                    <a:pt x="3280096" y="696286"/>
                    <a:pt x="3287760" y="705469"/>
                    <a:pt x="3296874" y="713064"/>
                  </a:cubicBezTo>
                  <a:cubicBezTo>
                    <a:pt x="3304619" y="719519"/>
                    <a:pt x="3315743" y="721969"/>
                    <a:pt x="3322041" y="729842"/>
                  </a:cubicBezTo>
                  <a:cubicBezTo>
                    <a:pt x="3327565" y="736747"/>
                    <a:pt x="3326136" y="747279"/>
                    <a:pt x="3330430" y="755009"/>
                  </a:cubicBezTo>
                  <a:cubicBezTo>
                    <a:pt x="3340223" y="772636"/>
                    <a:pt x="3363986" y="805343"/>
                    <a:pt x="3363986" y="805343"/>
                  </a:cubicBezTo>
                  <a:cubicBezTo>
                    <a:pt x="3366782" y="816528"/>
                    <a:pt x="3370114" y="827593"/>
                    <a:pt x="3372375" y="838899"/>
                  </a:cubicBezTo>
                  <a:cubicBezTo>
                    <a:pt x="3381445" y="884250"/>
                    <a:pt x="3377462" y="883818"/>
                    <a:pt x="3389153" y="922789"/>
                  </a:cubicBezTo>
                  <a:cubicBezTo>
                    <a:pt x="3394235" y="939729"/>
                    <a:pt x="3401642" y="955965"/>
                    <a:pt x="3405931" y="973123"/>
                  </a:cubicBezTo>
                  <a:cubicBezTo>
                    <a:pt x="3408727" y="984308"/>
                    <a:pt x="3411007" y="995636"/>
                    <a:pt x="3414320" y="1006679"/>
                  </a:cubicBezTo>
                  <a:cubicBezTo>
                    <a:pt x="3419402" y="1023619"/>
                    <a:pt x="3428191" y="1039568"/>
                    <a:pt x="3431098" y="1057013"/>
                  </a:cubicBezTo>
                  <a:cubicBezTo>
                    <a:pt x="3441145" y="1117292"/>
                    <a:pt x="3430052" y="1093194"/>
                    <a:pt x="3456265" y="1132514"/>
                  </a:cubicBezTo>
                  <a:cubicBezTo>
                    <a:pt x="3461858" y="1154885"/>
                    <a:pt x="3462731" y="1179001"/>
                    <a:pt x="3473043" y="1199626"/>
                  </a:cubicBezTo>
                  <a:cubicBezTo>
                    <a:pt x="3478636" y="1210811"/>
                    <a:pt x="3485430" y="1221473"/>
                    <a:pt x="3489821" y="1233182"/>
                  </a:cubicBezTo>
                  <a:cubicBezTo>
                    <a:pt x="3493869" y="1243977"/>
                    <a:pt x="3494897" y="1255695"/>
                    <a:pt x="3498210" y="1266738"/>
                  </a:cubicBezTo>
                  <a:cubicBezTo>
                    <a:pt x="3503292" y="1283678"/>
                    <a:pt x="3509395" y="1300294"/>
                    <a:pt x="3514988" y="1317072"/>
                  </a:cubicBezTo>
                  <a:cubicBezTo>
                    <a:pt x="3521811" y="1337541"/>
                    <a:pt x="3523892" y="1351143"/>
                    <a:pt x="3540155" y="1367406"/>
                  </a:cubicBezTo>
                  <a:cubicBezTo>
                    <a:pt x="3547284" y="1374535"/>
                    <a:pt x="3556932" y="1378591"/>
                    <a:pt x="3565321" y="1384184"/>
                  </a:cubicBezTo>
                  <a:cubicBezTo>
                    <a:pt x="3604470" y="1442907"/>
                    <a:pt x="3582099" y="1423333"/>
                    <a:pt x="3624044" y="1451296"/>
                  </a:cubicBezTo>
                  <a:cubicBezTo>
                    <a:pt x="3644074" y="1511383"/>
                    <a:pt x="3615438" y="1442646"/>
                    <a:pt x="3657600" y="1493240"/>
                  </a:cubicBezTo>
                  <a:cubicBezTo>
                    <a:pt x="3665606" y="1502847"/>
                    <a:pt x="3666239" y="1517301"/>
                    <a:pt x="3674378" y="1526796"/>
                  </a:cubicBezTo>
                  <a:cubicBezTo>
                    <a:pt x="3683477" y="1537412"/>
                    <a:pt x="3698645" y="1541513"/>
                    <a:pt x="3707934" y="1551963"/>
                  </a:cubicBezTo>
                  <a:cubicBezTo>
                    <a:pt x="3779113" y="1632040"/>
                    <a:pt x="3708697" y="1580435"/>
                    <a:pt x="3766657" y="1619075"/>
                  </a:cubicBezTo>
                  <a:cubicBezTo>
                    <a:pt x="3806794" y="1679280"/>
                    <a:pt x="3785954" y="1655150"/>
                    <a:pt x="3825380" y="1694576"/>
                  </a:cubicBezTo>
                  <a:cubicBezTo>
                    <a:pt x="3830973" y="1711354"/>
                    <a:pt x="3832348" y="1730195"/>
                    <a:pt x="3842158" y="1744910"/>
                  </a:cubicBezTo>
                  <a:cubicBezTo>
                    <a:pt x="3847751" y="1753299"/>
                    <a:pt x="3854427" y="1761059"/>
                    <a:pt x="3858936" y="1770077"/>
                  </a:cubicBezTo>
                  <a:cubicBezTo>
                    <a:pt x="3862891" y="1777986"/>
                    <a:pt x="3863031" y="1787514"/>
                    <a:pt x="3867325" y="1795244"/>
                  </a:cubicBezTo>
                  <a:cubicBezTo>
                    <a:pt x="3896111" y="1847058"/>
                    <a:pt x="3889284" y="1837847"/>
                    <a:pt x="3926048" y="1862356"/>
                  </a:cubicBezTo>
                  <a:cubicBezTo>
                    <a:pt x="3928844" y="1870745"/>
                    <a:pt x="3928184" y="1881270"/>
                    <a:pt x="3934437" y="1887523"/>
                  </a:cubicBezTo>
                  <a:cubicBezTo>
                    <a:pt x="3948696" y="1901782"/>
                    <a:pt x="3984771" y="1921079"/>
                    <a:pt x="3984771" y="1921079"/>
                  </a:cubicBezTo>
                  <a:cubicBezTo>
                    <a:pt x="4005857" y="1984337"/>
                    <a:pt x="3974961" y="1908816"/>
                    <a:pt x="4018327" y="1963024"/>
                  </a:cubicBezTo>
                  <a:cubicBezTo>
                    <a:pt x="4050866" y="2003698"/>
                    <a:pt x="3996973" y="1978277"/>
                    <a:pt x="4051883" y="1996580"/>
                  </a:cubicBezTo>
                  <a:cubicBezTo>
                    <a:pt x="4057476" y="2004969"/>
                    <a:pt x="4060788" y="2015449"/>
                    <a:pt x="4068661" y="2021747"/>
                  </a:cubicBezTo>
                  <a:cubicBezTo>
                    <a:pt x="4075566" y="2027271"/>
                    <a:pt x="4088923" y="2022778"/>
                    <a:pt x="4093828" y="2030136"/>
                  </a:cubicBezTo>
                  <a:cubicBezTo>
                    <a:pt x="4101737" y="2042000"/>
                    <a:pt x="4097210" y="2058730"/>
                    <a:pt x="4102217" y="2072081"/>
                  </a:cubicBezTo>
                  <a:cubicBezTo>
                    <a:pt x="4105757" y="2081521"/>
                    <a:pt x="4113402" y="2088859"/>
                    <a:pt x="4118995" y="2097248"/>
                  </a:cubicBezTo>
                  <a:cubicBezTo>
                    <a:pt x="4121791" y="2116822"/>
                    <a:pt x="4125200" y="2136319"/>
                    <a:pt x="4127384" y="2155971"/>
                  </a:cubicBezTo>
                  <a:cubicBezTo>
                    <a:pt x="4130795" y="2186669"/>
                    <a:pt x="4129301" y="2218049"/>
                    <a:pt x="4135773" y="2248250"/>
                  </a:cubicBezTo>
                  <a:cubicBezTo>
                    <a:pt x="4137886" y="2258109"/>
                    <a:pt x="4148456" y="2264204"/>
                    <a:pt x="4152551" y="2273417"/>
                  </a:cubicBezTo>
                  <a:lnTo>
                    <a:pt x="4177718" y="2348918"/>
                  </a:lnTo>
                  <a:lnTo>
                    <a:pt x="4186107" y="2374085"/>
                  </a:lnTo>
                  <a:lnTo>
                    <a:pt x="4194496" y="2399251"/>
                  </a:lnTo>
                  <a:cubicBezTo>
                    <a:pt x="4191700" y="2438400"/>
                    <a:pt x="4190693" y="2477717"/>
                    <a:pt x="4186107" y="2516697"/>
                  </a:cubicBezTo>
                  <a:cubicBezTo>
                    <a:pt x="4185074" y="2525479"/>
                    <a:pt x="4182623" y="2534506"/>
                    <a:pt x="4177718" y="2541864"/>
                  </a:cubicBezTo>
                  <a:cubicBezTo>
                    <a:pt x="4171137" y="2551735"/>
                    <a:pt x="4161665" y="2559436"/>
                    <a:pt x="4152551" y="2567031"/>
                  </a:cubicBezTo>
                  <a:cubicBezTo>
                    <a:pt x="4144806" y="2573486"/>
                    <a:pt x="4135773" y="2578216"/>
                    <a:pt x="4127384" y="2583809"/>
                  </a:cubicBezTo>
                  <a:cubicBezTo>
                    <a:pt x="4121791" y="2592198"/>
                    <a:pt x="4115608" y="2600222"/>
                    <a:pt x="4110606" y="2608976"/>
                  </a:cubicBezTo>
                  <a:cubicBezTo>
                    <a:pt x="4104401" y="2619834"/>
                    <a:pt x="4101834" y="2632925"/>
                    <a:pt x="4093828" y="2642532"/>
                  </a:cubicBezTo>
                  <a:cubicBezTo>
                    <a:pt x="4087373" y="2650277"/>
                    <a:pt x="4077050" y="2653717"/>
                    <a:pt x="4068661" y="2659310"/>
                  </a:cubicBezTo>
                  <a:cubicBezTo>
                    <a:pt x="4068113" y="2661502"/>
                    <a:pt x="4056259" y="2712563"/>
                    <a:pt x="4051883" y="2718033"/>
                  </a:cubicBezTo>
                  <a:cubicBezTo>
                    <a:pt x="4045585" y="2725906"/>
                    <a:pt x="4035105" y="2729218"/>
                    <a:pt x="4026716" y="2734811"/>
                  </a:cubicBezTo>
                  <a:cubicBezTo>
                    <a:pt x="4017304" y="2763046"/>
                    <a:pt x="4018135" y="2764508"/>
                    <a:pt x="4001549" y="2793534"/>
                  </a:cubicBezTo>
                  <a:cubicBezTo>
                    <a:pt x="3996547" y="2802288"/>
                    <a:pt x="3988866" y="2809488"/>
                    <a:pt x="3984771" y="2818701"/>
                  </a:cubicBezTo>
                  <a:cubicBezTo>
                    <a:pt x="3977588" y="2834862"/>
                    <a:pt x="3973586" y="2852257"/>
                    <a:pt x="3967993" y="2869035"/>
                  </a:cubicBezTo>
                  <a:lnTo>
                    <a:pt x="3959604" y="2894202"/>
                  </a:lnTo>
                  <a:cubicBezTo>
                    <a:pt x="3954011" y="2950129"/>
                    <a:pt x="3934877" y="3006341"/>
                    <a:pt x="3942826" y="3061982"/>
                  </a:cubicBezTo>
                  <a:cubicBezTo>
                    <a:pt x="3945622" y="3081556"/>
                    <a:pt x="3946769" y="3101438"/>
                    <a:pt x="3951215" y="3120705"/>
                  </a:cubicBezTo>
                  <a:cubicBezTo>
                    <a:pt x="3955192" y="3137938"/>
                    <a:pt x="3962400" y="3154261"/>
                    <a:pt x="3967993" y="3171039"/>
                  </a:cubicBezTo>
                  <a:lnTo>
                    <a:pt x="3984771" y="3221373"/>
                  </a:lnTo>
                  <a:lnTo>
                    <a:pt x="3993160" y="3246540"/>
                  </a:lnTo>
                  <a:cubicBezTo>
                    <a:pt x="3995956" y="3254929"/>
                    <a:pt x="3996644" y="3264349"/>
                    <a:pt x="4001549" y="3271707"/>
                  </a:cubicBezTo>
                  <a:lnTo>
                    <a:pt x="4035105" y="3322040"/>
                  </a:lnTo>
                  <a:lnTo>
                    <a:pt x="4051883" y="3347207"/>
                  </a:lnTo>
                  <a:cubicBezTo>
                    <a:pt x="4057476" y="3355596"/>
                    <a:pt x="4059096" y="3369186"/>
                    <a:pt x="4068661" y="3372374"/>
                  </a:cubicBezTo>
                  <a:lnTo>
                    <a:pt x="4093828" y="3380763"/>
                  </a:lnTo>
                  <a:cubicBezTo>
                    <a:pt x="4099421" y="3389152"/>
                    <a:pt x="4104151" y="3398185"/>
                    <a:pt x="4110606" y="3405930"/>
                  </a:cubicBezTo>
                  <a:cubicBezTo>
                    <a:pt x="4127310" y="3425974"/>
                    <a:pt x="4164522" y="3457458"/>
                    <a:pt x="4186107" y="3464653"/>
                  </a:cubicBezTo>
                  <a:cubicBezTo>
                    <a:pt x="4202885" y="3470246"/>
                    <a:pt x="4220623" y="3473522"/>
                    <a:pt x="4236441" y="3481431"/>
                  </a:cubicBezTo>
                  <a:cubicBezTo>
                    <a:pt x="4292698" y="3509560"/>
                    <a:pt x="4246443" y="3489465"/>
                    <a:pt x="4303553" y="3506598"/>
                  </a:cubicBezTo>
                  <a:cubicBezTo>
                    <a:pt x="4320493" y="3511680"/>
                    <a:pt x="4336310" y="3521423"/>
                    <a:pt x="4353887" y="3523376"/>
                  </a:cubicBezTo>
                  <a:lnTo>
                    <a:pt x="4429388" y="3531765"/>
                  </a:lnTo>
                  <a:cubicBezTo>
                    <a:pt x="4524463" y="3528969"/>
                    <a:pt x="4619792" y="3530862"/>
                    <a:pt x="4714613" y="3523376"/>
                  </a:cubicBezTo>
                  <a:cubicBezTo>
                    <a:pt x="4727080" y="3522392"/>
                    <a:pt x="4736675" y="3511524"/>
                    <a:pt x="4748169" y="3506598"/>
                  </a:cubicBezTo>
                  <a:cubicBezTo>
                    <a:pt x="4786224" y="3490289"/>
                    <a:pt x="4825478" y="3482721"/>
                    <a:pt x="4857226" y="3456264"/>
                  </a:cubicBezTo>
                  <a:cubicBezTo>
                    <a:pt x="4866340" y="3448669"/>
                    <a:pt x="4874672" y="3440105"/>
                    <a:pt x="4882393" y="3431097"/>
                  </a:cubicBezTo>
                  <a:cubicBezTo>
                    <a:pt x="4891492" y="3420481"/>
                    <a:pt x="4898461" y="3408157"/>
                    <a:pt x="4907560" y="3397541"/>
                  </a:cubicBezTo>
                  <a:cubicBezTo>
                    <a:pt x="4915281" y="3388533"/>
                    <a:pt x="4925214" y="3381556"/>
                    <a:pt x="4932727" y="3372374"/>
                  </a:cubicBezTo>
                  <a:cubicBezTo>
                    <a:pt x="4950434" y="3350732"/>
                    <a:pt x="4966283" y="3327633"/>
                    <a:pt x="4983061" y="3305262"/>
                  </a:cubicBezTo>
                  <a:cubicBezTo>
                    <a:pt x="4991450" y="3294077"/>
                    <a:pt x="5001975" y="3284212"/>
                    <a:pt x="5008228" y="3271707"/>
                  </a:cubicBezTo>
                  <a:cubicBezTo>
                    <a:pt x="5013821" y="3260522"/>
                    <a:pt x="5018801" y="3249009"/>
                    <a:pt x="5025006" y="3238151"/>
                  </a:cubicBezTo>
                  <a:cubicBezTo>
                    <a:pt x="5030008" y="3229397"/>
                    <a:pt x="5037275" y="3222002"/>
                    <a:pt x="5041784" y="3212984"/>
                  </a:cubicBezTo>
                  <a:cubicBezTo>
                    <a:pt x="5045739" y="3205075"/>
                    <a:pt x="5046218" y="3195726"/>
                    <a:pt x="5050173" y="3187817"/>
                  </a:cubicBezTo>
                  <a:cubicBezTo>
                    <a:pt x="5105031" y="3078102"/>
                    <a:pt x="5049019" y="3211675"/>
                    <a:pt x="5092118" y="3103927"/>
                  </a:cubicBezTo>
                  <a:cubicBezTo>
                    <a:pt x="5110217" y="2995334"/>
                    <a:pt x="5087273" y="3102570"/>
                    <a:pt x="5117285" y="3020037"/>
                  </a:cubicBezTo>
                  <a:cubicBezTo>
                    <a:pt x="5132972" y="2976898"/>
                    <a:pt x="5131537" y="2965959"/>
                    <a:pt x="5142452" y="2927758"/>
                  </a:cubicBezTo>
                  <a:cubicBezTo>
                    <a:pt x="5144881" y="2919255"/>
                    <a:pt x="5148045" y="2910980"/>
                    <a:pt x="5150841" y="2902591"/>
                  </a:cubicBezTo>
                  <a:cubicBezTo>
                    <a:pt x="5164230" y="2741918"/>
                    <a:pt x="5164579" y="2785315"/>
                    <a:pt x="5150841" y="2558642"/>
                  </a:cubicBezTo>
                  <a:cubicBezTo>
                    <a:pt x="5149586" y="2537929"/>
                    <a:pt x="5138982" y="2519594"/>
                    <a:pt x="5134063" y="2499919"/>
                  </a:cubicBezTo>
                  <a:cubicBezTo>
                    <a:pt x="5128500" y="2477668"/>
                    <a:pt x="5117248" y="2403389"/>
                    <a:pt x="5108896" y="2390862"/>
                  </a:cubicBezTo>
                  <a:lnTo>
                    <a:pt x="5092118" y="2365696"/>
                  </a:lnTo>
                  <a:cubicBezTo>
                    <a:pt x="5089322" y="2354511"/>
                    <a:pt x="5087777" y="2342935"/>
                    <a:pt x="5083729" y="2332140"/>
                  </a:cubicBezTo>
                  <a:cubicBezTo>
                    <a:pt x="5057693" y="2262711"/>
                    <a:pt x="5072813" y="2338809"/>
                    <a:pt x="5050173" y="2248250"/>
                  </a:cubicBezTo>
                  <a:cubicBezTo>
                    <a:pt x="5047377" y="2237065"/>
                    <a:pt x="5049165" y="2223551"/>
                    <a:pt x="5041784" y="2214694"/>
                  </a:cubicBezTo>
                  <a:cubicBezTo>
                    <a:pt x="5033225" y="2204423"/>
                    <a:pt x="4962370" y="2181482"/>
                    <a:pt x="4957894" y="2181138"/>
                  </a:cubicBezTo>
                  <a:lnTo>
                    <a:pt x="4848837" y="2172749"/>
                  </a:lnTo>
                  <a:cubicBezTo>
                    <a:pt x="4820840" y="2170314"/>
                    <a:pt x="4793004" y="2165963"/>
                    <a:pt x="4764947" y="2164360"/>
                  </a:cubicBezTo>
                  <a:cubicBezTo>
                    <a:pt x="4695097" y="2160369"/>
                    <a:pt x="4625130" y="2158767"/>
                    <a:pt x="4555222" y="2155971"/>
                  </a:cubicBezTo>
                  <a:cubicBezTo>
                    <a:pt x="4513277" y="2141989"/>
                    <a:pt x="4532851" y="2155971"/>
                    <a:pt x="4513277" y="2097248"/>
                  </a:cubicBezTo>
                  <a:lnTo>
                    <a:pt x="4504888" y="2072081"/>
                  </a:lnTo>
                  <a:lnTo>
                    <a:pt x="4496499" y="2046914"/>
                  </a:lnTo>
                  <a:cubicBezTo>
                    <a:pt x="4499295" y="2004969"/>
                    <a:pt x="4500487" y="1962886"/>
                    <a:pt x="4504888" y="1921079"/>
                  </a:cubicBezTo>
                  <a:cubicBezTo>
                    <a:pt x="4505605" y="1914270"/>
                    <a:pt x="4517160" y="1871367"/>
                    <a:pt x="4521666" y="1862356"/>
                  </a:cubicBezTo>
                  <a:cubicBezTo>
                    <a:pt x="4526175" y="1853338"/>
                    <a:pt x="4534349" y="1846402"/>
                    <a:pt x="4538444" y="1837189"/>
                  </a:cubicBezTo>
                  <a:cubicBezTo>
                    <a:pt x="4545627" y="1821028"/>
                    <a:pt x="4549629" y="1803633"/>
                    <a:pt x="4555222" y="1786855"/>
                  </a:cubicBezTo>
                  <a:cubicBezTo>
                    <a:pt x="4563630" y="1761632"/>
                    <a:pt x="4562320" y="1758204"/>
                    <a:pt x="4580389" y="1736521"/>
                  </a:cubicBezTo>
                  <a:cubicBezTo>
                    <a:pt x="4587984" y="1727407"/>
                    <a:pt x="4593975" y="1713928"/>
                    <a:pt x="4605556" y="1711354"/>
                  </a:cubicBezTo>
                  <a:cubicBezTo>
                    <a:pt x="4646593" y="1702235"/>
                    <a:pt x="4689446" y="1705761"/>
                    <a:pt x="4731391" y="1702965"/>
                  </a:cubicBezTo>
                  <a:cubicBezTo>
                    <a:pt x="4734187" y="1694576"/>
                    <a:pt x="4739780" y="1686641"/>
                    <a:pt x="4739780" y="1677798"/>
                  </a:cubicBezTo>
                  <a:cubicBezTo>
                    <a:pt x="4739780" y="1655253"/>
                    <a:pt x="4736859" y="1632558"/>
                    <a:pt x="4731391" y="1610686"/>
                  </a:cubicBezTo>
                  <a:cubicBezTo>
                    <a:pt x="4728358" y="1598554"/>
                    <a:pt x="4719539" y="1588624"/>
                    <a:pt x="4714613" y="1577130"/>
                  </a:cubicBezTo>
                  <a:cubicBezTo>
                    <a:pt x="4711130" y="1569002"/>
                    <a:pt x="4709707" y="1560091"/>
                    <a:pt x="4706224" y="1551963"/>
                  </a:cubicBezTo>
                  <a:cubicBezTo>
                    <a:pt x="4701298" y="1540469"/>
                    <a:pt x="4693837" y="1530116"/>
                    <a:pt x="4689446" y="1518407"/>
                  </a:cubicBezTo>
                  <a:cubicBezTo>
                    <a:pt x="4666119" y="1456201"/>
                    <a:pt x="4705460" y="1504678"/>
                    <a:pt x="4647501" y="1417740"/>
                  </a:cubicBezTo>
                  <a:cubicBezTo>
                    <a:pt x="4641908" y="1409351"/>
                    <a:pt x="4638311" y="1399212"/>
                    <a:pt x="4630723" y="1392573"/>
                  </a:cubicBezTo>
                  <a:cubicBezTo>
                    <a:pt x="4560188" y="1330855"/>
                    <a:pt x="4605151" y="1375593"/>
                    <a:pt x="4555222" y="1350628"/>
                  </a:cubicBezTo>
                  <a:cubicBezTo>
                    <a:pt x="4546204" y="1346119"/>
                    <a:pt x="4539073" y="1338359"/>
                    <a:pt x="4530055" y="1333850"/>
                  </a:cubicBezTo>
                  <a:cubicBezTo>
                    <a:pt x="4522146" y="1329895"/>
                    <a:pt x="4512797" y="1329416"/>
                    <a:pt x="4504888" y="1325461"/>
                  </a:cubicBezTo>
                  <a:cubicBezTo>
                    <a:pt x="4452954" y="1299494"/>
                    <a:pt x="4510346" y="1313676"/>
                    <a:pt x="4437777" y="1291905"/>
                  </a:cubicBezTo>
                  <a:cubicBezTo>
                    <a:pt x="4424120" y="1287808"/>
                    <a:pt x="4409751" y="1286609"/>
                    <a:pt x="4395832" y="1283516"/>
                  </a:cubicBezTo>
                  <a:cubicBezTo>
                    <a:pt x="4324635" y="1267694"/>
                    <a:pt x="4405346" y="1281280"/>
                    <a:pt x="4303553" y="1266738"/>
                  </a:cubicBezTo>
                  <a:cubicBezTo>
                    <a:pt x="4283979" y="1247164"/>
                    <a:pt x="4260185" y="1231048"/>
                    <a:pt x="4244830" y="1208015"/>
                  </a:cubicBezTo>
                  <a:cubicBezTo>
                    <a:pt x="4239237" y="1199626"/>
                    <a:pt x="4234750" y="1190384"/>
                    <a:pt x="4228052" y="1182848"/>
                  </a:cubicBezTo>
                  <a:cubicBezTo>
                    <a:pt x="4212288" y="1165114"/>
                    <a:pt x="4191955" y="1151496"/>
                    <a:pt x="4177718" y="1132514"/>
                  </a:cubicBezTo>
                  <a:cubicBezTo>
                    <a:pt x="4166088" y="1117008"/>
                    <a:pt x="4144911" y="1085476"/>
                    <a:pt x="4127384" y="1073791"/>
                  </a:cubicBezTo>
                  <a:cubicBezTo>
                    <a:pt x="4120026" y="1068886"/>
                    <a:pt x="4110606" y="1068198"/>
                    <a:pt x="4102217" y="1065402"/>
                  </a:cubicBezTo>
                  <a:cubicBezTo>
                    <a:pt x="4085439" y="1048624"/>
                    <a:pt x="4065045" y="1034811"/>
                    <a:pt x="4051883" y="1015068"/>
                  </a:cubicBezTo>
                  <a:cubicBezTo>
                    <a:pt x="4028524" y="980030"/>
                    <a:pt x="4042234" y="997030"/>
                    <a:pt x="4009938" y="964734"/>
                  </a:cubicBezTo>
                  <a:cubicBezTo>
                    <a:pt x="4007142" y="956345"/>
                    <a:pt x="4005504" y="947476"/>
                    <a:pt x="4001549" y="939567"/>
                  </a:cubicBezTo>
                  <a:cubicBezTo>
                    <a:pt x="3994731" y="925930"/>
                    <a:pt x="3966254" y="890344"/>
                    <a:pt x="3959604" y="880844"/>
                  </a:cubicBezTo>
                  <a:cubicBezTo>
                    <a:pt x="3867027" y="748591"/>
                    <a:pt x="3956156" y="882337"/>
                    <a:pt x="3917659" y="805343"/>
                  </a:cubicBezTo>
                  <a:cubicBezTo>
                    <a:pt x="3911069" y="792163"/>
                    <a:pt x="3882047" y="755486"/>
                    <a:pt x="3875714" y="746620"/>
                  </a:cubicBezTo>
                  <a:cubicBezTo>
                    <a:pt x="3869854" y="738416"/>
                    <a:pt x="3863445" y="730471"/>
                    <a:pt x="3858936" y="721453"/>
                  </a:cubicBezTo>
                  <a:cubicBezTo>
                    <a:pt x="3854981" y="713544"/>
                    <a:pt x="3854502" y="704195"/>
                    <a:pt x="3850547" y="696286"/>
                  </a:cubicBezTo>
                  <a:cubicBezTo>
                    <a:pt x="3846038" y="687268"/>
                    <a:pt x="3838278" y="680137"/>
                    <a:pt x="3833769" y="671119"/>
                  </a:cubicBezTo>
                  <a:cubicBezTo>
                    <a:pt x="3829814" y="663210"/>
                    <a:pt x="3829335" y="653861"/>
                    <a:pt x="3825380" y="645952"/>
                  </a:cubicBezTo>
                  <a:cubicBezTo>
                    <a:pt x="3820871" y="636934"/>
                    <a:pt x="3812697" y="629998"/>
                    <a:pt x="3808602" y="620785"/>
                  </a:cubicBezTo>
                  <a:cubicBezTo>
                    <a:pt x="3801419" y="604624"/>
                    <a:pt x="3791824" y="570451"/>
                    <a:pt x="3791824" y="570451"/>
                  </a:cubicBezTo>
                  <a:cubicBezTo>
                    <a:pt x="3794620" y="536895"/>
                    <a:pt x="3794677" y="502998"/>
                    <a:pt x="3800213" y="469784"/>
                  </a:cubicBezTo>
                  <a:cubicBezTo>
                    <a:pt x="3803121" y="452339"/>
                    <a:pt x="3811398" y="436228"/>
                    <a:pt x="3816991" y="419450"/>
                  </a:cubicBezTo>
                  <a:lnTo>
                    <a:pt x="3825380" y="394283"/>
                  </a:lnTo>
                  <a:cubicBezTo>
                    <a:pt x="3840476" y="273513"/>
                    <a:pt x="3818823" y="365452"/>
                    <a:pt x="3850547" y="302004"/>
                  </a:cubicBezTo>
                  <a:cubicBezTo>
                    <a:pt x="3854502" y="294095"/>
                    <a:pt x="3853412" y="283742"/>
                    <a:pt x="3858936" y="276837"/>
                  </a:cubicBezTo>
                  <a:cubicBezTo>
                    <a:pt x="3865234" y="268964"/>
                    <a:pt x="3875714" y="265652"/>
                    <a:pt x="3884103" y="260059"/>
                  </a:cubicBezTo>
                  <a:cubicBezTo>
                    <a:pt x="3886899" y="251670"/>
                    <a:pt x="3887587" y="242250"/>
                    <a:pt x="3892492" y="234892"/>
                  </a:cubicBezTo>
                  <a:cubicBezTo>
                    <a:pt x="3900555" y="222798"/>
                    <a:pt x="3928382" y="199137"/>
                    <a:pt x="3942826" y="192947"/>
                  </a:cubicBezTo>
                  <a:cubicBezTo>
                    <a:pt x="3953423" y="188405"/>
                    <a:pt x="3965009" y="186453"/>
                    <a:pt x="3976382" y="184558"/>
                  </a:cubicBezTo>
                  <a:cubicBezTo>
                    <a:pt x="4015390" y="178057"/>
                    <a:pt x="4055050" y="175536"/>
                    <a:pt x="4093828" y="167780"/>
                  </a:cubicBezTo>
                  <a:cubicBezTo>
                    <a:pt x="4122660" y="162014"/>
                    <a:pt x="4141686" y="158900"/>
                    <a:pt x="4169329" y="151002"/>
                  </a:cubicBezTo>
                  <a:cubicBezTo>
                    <a:pt x="4177832" y="148573"/>
                    <a:pt x="4185796" y="144195"/>
                    <a:pt x="4194496" y="142613"/>
                  </a:cubicBezTo>
                  <a:cubicBezTo>
                    <a:pt x="4216677" y="138580"/>
                    <a:pt x="4239237" y="137020"/>
                    <a:pt x="4261608" y="134224"/>
                  </a:cubicBezTo>
                  <a:cubicBezTo>
                    <a:pt x="4441313" y="140021"/>
                    <a:pt x="4494439" y="138757"/>
                    <a:pt x="4647501" y="151002"/>
                  </a:cubicBezTo>
                  <a:cubicBezTo>
                    <a:pt x="4709322" y="155948"/>
                    <a:pt x="4727272" y="157879"/>
                    <a:pt x="4781725" y="167780"/>
                  </a:cubicBezTo>
                  <a:cubicBezTo>
                    <a:pt x="4833898" y="177266"/>
                    <a:pt x="4818968" y="174602"/>
                    <a:pt x="4874004" y="192947"/>
                  </a:cubicBezTo>
                  <a:cubicBezTo>
                    <a:pt x="4882393" y="195743"/>
                    <a:pt x="4890961" y="198052"/>
                    <a:pt x="4899171" y="201336"/>
                  </a:cubicBezTo>
                  <a:cubicBezTo>
                    <a:pt x="4913153" y="206929"/>
                    <a:pt x="4926692" y="213787"/>
                    <a:pt x="4941116" y="218114"/>
                  </a:cubicBezTo>
                  <a:cubicBezTo>
                    <a:pt x="4954773" y="222211"/>
                    <a:pt x="4969404" y="222406"/>
                    <a:pt x="4983061" y="226503"/>
                  </a:cubicBezTo>
                  <a:cubicBezTo>
                    <a:pt x="5093428" y="259613"/>
                    <a:pt x="4957988" y="229877"/>
                    <a:pt x="5066951" y="251670"/>
                  </a:cubicBezTo>
                  <a:cubicBezTo>
                    <a:pt x="5110748" y="280868"/>
                    <a:pt x="5072663" y="260091"/>
                    <a:pt x="5134063" y="276837"/>
                  </a:cubicBezTo>
                  <a:cubicBezTo>
                    <a:pt x="5151125" y="281490"/>
                    <a:pt x="5167239" y="289326"/>
                    <a:pt x="5184397" y="293615"/>
                  </a:cubicBezTo>
                  <a:lnTo>
                    <a:pt x="5217953" y="302004"/>
                  </a:lnTo>
                  <a:cubicBezTo>
                    <a:pt x="5261750" y="331202"/>
                    <a:pt x="5223665" y="310425"/>
                    <a:pt x="5285065" y="327171"/>
                  </a:cubicBezTo>
                  <a:cubicBezTo>
                    <a:pt x="5302127" y="331824"/>
                    <a:pt x="5318621" y="338356"/>
                    <a:pt x="5335399" y="343949"/>
                  </a:cubicBezTo>
                  <a:cubicBezTo>
                    <a:pt x="5343788" y="346745"/>
                    <a:pt x="5351895" y="350604"/>
                    <a:pt x="5360566" y="352338"/>
                  </a:cubicBezTo>
                  <a:lnTo>
                    <a:pt x="5402510" y="360727"/>
                  </a:lnTo>
                  <a:cubicBezTo>
                    <a:pt x="5424881" y="371912"/>
                    <a:pt x="5445894" y="386374"/>
                    <a:pt x="5469622" y="394283"/>
                  </a:cubicBezTo>
                  <a:lnTo>
                    <a:pt x="5519956" y="411061"/>
                  </a:lnTo>
                  <a:cubicBezTo>
                    <a:pt x="5533483" y="415570"/>
                    <a:pt x="5548244" y="415353"/>
                    <a:pt x="5561901" y="419450"/>
                  </a:cubicBezTo>
                  <a:cubicBezTo>
                    <a:pt x="5576325" y="423777"/>
                    <a:pt x="5589694" y="431082"/>
                    <a:pt x="5603846" y="436228"/>
                  </a:cubicBezTo>
                  <a:cubicBezTo>
                    <a:pt x="5620467" y="442272"/>
                    <a:pt x="5639465" y="443196"/>
                    <a:pt x="5654180" y="453006"/>
                  </a:cubicBezTo>
                  <a:cubicBezTo>
                    <a:pt x="5662569" y="458599"/>
                    <a:pt x="5669907" y="466244"/>
                    <a:pt x="5679347" y="469784"/>
                  </a:cubicBezTo>
                  <a:cubicBezTo>
                    <a:pt x="5692698" y="474791"/>
                    <a:pt x="5707310" y="475377"/>
                    <a:pt x="5721292" y="478173"/>
                  </a:cubicBezTo>
                  <a:cubicBezTo>
                    <a:pt x="5732477" y="483766"/>
                    <a:pt x="5743354" y="490025"/>
                    <a:pt x="5754848" y="494951"/>
                  </a:cubicBezTo>
                  <a:cubicBezTo>
                    <a:pt x="5762976" y="498434"/>
                    <a:pt x="5771735" y="500235"/>
                    <a:pt x="5780015" y="503340"/>
                  </a:cubicBezTo>
                  <a:cubicBezTo>
                    <a:pt x="5794115" y="508627"/>
                    <a:pt x="5808199" y="514002"/>
                    <a:pt x="5821960" y="520118"/>
                  </a:cubicBezTo>
                  <a:cubicBezTo>
                    <a:pt x="5833388" y="525197"/>
                    <a:pt x="5844088" y="531817"/>
                    <a:pt x="5855516" y="536896"/>
                  </a:cubicBezTo>
                  <a:cubicBezTo>
                    <a:pt x="5869277" y="543012"/>
                    <a:pt x="5883700" y="547557"/>
                    <a:pt x="5897461" y="553673"/>
                  </a:cubicBezTo>
                  <a:cubicBezTo>
                    <a:pt x="5908889" y="558752"/>
                    <a:pt x="5919523" y="565525"/>
                    <a:pt x="5931017" y="570451"/>
                  </a:cubicBezTo>
                  <a:cubicBezTo>
                    <a:pt x="5939145" y="573934"/>
                    <a:pt x="5948275" y="574885"/>
                    <a:pt x="5956184" y="578840"/>
                  </a:cubicBezTo>
                  <a:cubicBezTo>
                    <a:pt x="5965202" y="583349"/>
                    <a:pt x="5972333" y="591109"/>
                    <a:pt x="5981351" y="595618"/>
                  </a:cubicBezTo>
                  <a:cubicBezTo>
                    <a:pt x="5989260" y="599573"/>
                    <a:pt x="5998609" y="600052"/>
                    <a:pt x="6006518" y="604007"/>
                  </a:cubicBezTo>
                  <a:cubicBezTo>
                    <a:pt x="6020155" y="610825"/>
                    <a:pt x="6055741" y="639302"/>
                    <a:pt x="6065241" y="645952"/>
                  </a:cubicBezTo>
                  <a:cubicBezTo>
                    <a:pt x="6081761" y="657516"/>
                    <a:pt x="6096012" y="674617"/>
                    <a:pt x="6115575" y="679508"/>
                  </a:cubicBezTo>
                  <a:lnTo>
                    <a:pt x="6149131" y="687897"/>
                  </a:lnTo>
                  <a:cubicBezTo>
                    <a:pt x="6160316" y="696286"/>
                    <a:pt x="6170548" y="706127"/>
                    <a:pt x="6182687" y="713064"/>
                  </a:cubicBezTo>
                  <a:cubicBezTo>
                    <a:pt x="6190365" y="717451"/>
                    <a:pt x="6199574" y="718348"/>
                    <a:pt x="6207854" y="721453"/>
                  </a:cubicBezTo>
                  <a:cubicBezTo>
                    <a:pt x="6221954" y="726740"/>
                    <a:pt x="6236579" y="731020"/>
                    <a:pt x="6249799" y="738231"/>
                  </a:cubicBezTo>
                  <a:cubicBezTo>
                    <a:pt x="6340457" y="787681"/>
                    <a:pt x="6266545" y="760591"/>
                    <a:pt x="6325299" y="780176"/>
                  </a:cubicBezTo>
                  <a:cubicBezTo>
                    <a:pt x="6332899" y="785876"/>
                    <a:pt x="6371755" y="815988"/>
                    <a:pt x="6384022" y="822121"/>
                  </a:cubicBezTo>
                  <a:cubicBezTo>
                    <a:pt x="6391931" y="826076"/>
                    <a:pt x="6401061" y="827027"/>
                    <a:pt x="6409189" y="830510"/>
                  </a:cubicBezTo>
                  <a:cubicBezTo>
                    <a:pt x="6420683" y="835436"/>
                    <a:pt x="6431887" y="841083"/>
                    <a:pt x="6442745" y="847288"/>
                  </a:cubicBezTo>
                  <a:cubicBezTo>
                    <a:pt x="6451499" y="852290"/>
                    <a:pt x="6458699" y="859971"/>
                    <a:pt x="6467912" y="864066"/>
                  </a:cubicBezTo>
                  <a:cubicBezTo>
                    <a:pt x="6484073" y="871249"/>
                    <a:pt x="6501468" y="875251"/>
                    <a:pt x="6518246" y="880844"/>
                  </a:cubicBezTo>
                  <a:lnTo>
                    <a:pt x="6543413" y="889233"/>
                  </a:lnTo>
                  <a:cubicBezTo>
                    <a:pt x="6629551" y="958143"/>
                    <a:pt x="6541355" y="890657"/>
                    <a:pt x="6627303" y="947956"/>
                  </a:cubicBezTo>
                  <a:cubicBezTo>
                    <a:pt x="6669454" y="976057"/>
                    <a:pt x="6654058" y="973917"/>
                    <a:pt x="6702804" y="998290"/>
                  </a:cubicBezTo>
                  <a:cubicBezTo>
                    <a:pt x="6710713" y="1002245"/>
                    <a:pt x="6719582" y="1003883"/>
                    <a:pt x="6727971" y="1006679"/>
                  </a:cubicBezTo>
                  <a:cubicBezTo>
                    <a:pt x="6778390" y="1057098"/>
                    <a:pt x="6723587" y="1008904"/>
                    <a:pt x="6795083" y="1048624"/>
                  </a:cubicBezTo>
                  <a:cubicBezTo>
                    <a:pt x="6807305" y="1055414"/>
                    <a:pt x="6817006" y="1066035"/>
                    <a:pt x="6828639" y="1073791"/>
                  </a:cubicBezTo>
                  <a:cubicBezTo>
                    <a:pt x="6850589" y="1088424"/>
                    <a:pt x="6874416" y="1100220"/>
                    <a:pt x="6895751" y="1115736"/>
                  </a:cubicBezTo>
                  <a:cubicBezTo>
                    <a:pt x="6905346" y="1122714"/>
                    <a:pt x="6911047" y="1134322"/>
                    <a:pt x="6920918" y="1140903"/>
                  </a:cubicBezTo>
                  <a:cubicBezTo>
                    <a:pt x="6944873" y="1156873"/>
                    <a:pt x="6972748" y="1166460"/>
                    <a:pt x="6996419" y="1182848"/>
                  </a:cubicBezTo>
                  <a:cubicBezTo>
                    <a:pt x="7009425" y="1191852"/>
                    <a:pt x="7018152" y="1205895"/>
                    <a:pt x="7029975" y="1216404"/>
                  </a:cubicBezTo>
                  <a:cubicBezTo>
                    <a:pt x="7043358" y="1228300"/>
                    <a:pt x="7059259" y="1237299"/>
                    <a:pt x="7071920" y="1249960"/>
                  </a:cubicBezTo>
                  <a:cubicBezTo>
                    <a:pt x="7084581" y="1262621"/>
                    <a:pt x="7093685" y="1278430"/>
                    <a:pt x="7105476" y="1291905"/>
                  </a:cubicBezTo>
                  <a:cubicBezTo>
                    <a:pt x="7113288" y="1300833"/>
                    <a:pt x="7123525" y="1307581"/>
                    <a:pt x="7130643" y="1317072"/>
                  </a:cubicBezTo>
                  <a:cubicBezTo>
                    <a:pt x="7140426" y="1330116"/>
                    <a:pt x="7146765" y="1345450"/>
                    <a:pt x="7155810" y="1359017"/>
                  </a:cubicBezTo>
                  <a:cubicBezTo>
                    <a:pt x="7163566" y="1370650"/>
                    <a:pt x="7172959" y="1381119"/>
                    <a:pt x="7180977" y="1392573"/>
                  </a:cubicBezTo>
                  <a:cubicBezTo>
                    <a:pt x="7192540" y="1409092"/>
                    <a:pt x="7202968" y="1426388"/>
                    <a:pt x="7214532" y="1442907"/>
                  </a:cubicBezTo>
                  <a:cubicBezTo>
                    <a:pt x="7222550" y="1454361"/>
                    <a:pt x="7232909" y="1464240"/>
                    <a:pt x="7239699" y="1476462"/>
                  </a:cubicBezTo>
                  <a:cubicBezTo>
                    <a:pt x="7247012" y="1489626"/>
                    <a:pt x="7251911" y="1504057"/>
                    <a:pt x="7256477" y="1518407"/>
                  </a:cubicBezTo>
                  <a:cubicBezTo>
                    <a:pt x="7271501" y="1565626"/>
                    <a:pt x="7282753" y="1614012"/>
                    <a:pt x="7298422" y="1661020"/>
                  </a:cubicBezTo>
                  <a:lnTo>
                    <a:pt x="7315200" y="1711354"/>
                  </a:lnTo>
                  <a:cubicBezTo>
                    <a:pt x="7341184" y="2049151"/>
                    <a:pt x="7329621" y="1856861"/>
                    <a:pt x="7315200" y="2541864"/>
                  </a:cubicBezTo>
                  <a:cubicBezTo>
                    <a:pt x="7313917" y="2602809"/>
                    <a:pt x="7304305" y="2636214"/>
                    <a:pt x="7281644" y="2692866"/>
                  </a:cubicBezTo>
                  <a:cubicBezTo>
                    <a:pt x="7276051" y="2706848"/>
                    <a:pt x="7272179" y="2721647"/>
                    <a:pt x="7264866" y="2734811"/>
                  </a:cubicBezTo>
                  <a:cubicBezTo>
                    <a:pt x="7258076" y="2747033"/>
                    <a:pt x="7248088" y="2757182"/>
                    <a:pt x="7239699" y="2768367"/>
                  </a:cubicBezTo>
                  <a:cubicBezTo>
                    <a:pt x="7207039" y="2882676"/>
                    <a:pt x="7234889" y="2806817"/>
                    <a:pt x="7130643" y="2969703"/>
                  </a:cubicBezTo>
                  <a:cubicBezTo>
                    <a:pt x="7116423" y="2991923"/>
                    <a:pt x="7105178" y="3016215"/>
                    <a:pt x="7088698" y="3036815"/>
                  </a:cubicBezTo>
                  <a:cubicBezTo>
                    <a:pt x="7077513" y="3050797"/>
                    <a:pt x="7065074" y="3063862"/>
                    <a:pt x="7055142" y="3078760"/>
                  </a:cubicBezTo>
                  <a:cubicBezTo>
                    <a:pt x="7042636" y="3097518"/>
                    <a:pt x="7034419" y="3118947"/>
                    <a:pt x="7021586" y="3137483"/>
                  </a:cubicBezTo>
                  <a:cubicBezTo>
                    <a:pt x="7009154" y="3155440"/>
                    <a:pt x="6992113" y="3169888"/>
                    <a:pt x="6979641" y="3187817"/>
                  </a:cubicBezTo>
                  <a:cubicBezTo>
                    <a:pt x="6947307" y="3234298"/>
                    <a:pt x="6927399" y="3290392"/>
                    <a:pt x="6887362" y="3330429"/>
                  </a:cubicBezTo>
                  <a:cubicBezTo>
                    <a:pt x="6878973" y="3338818"/>
                    <a:pt x="6869313" y="3346105"/>
                    <a:pt x="6862195" y="3355596"/>
                  </a:cubicBezTo>
                  <a:cubicBezTo>
                    <a:pt x="6852412" y="3368640"/>
                    <a:pt x="6844320" y="3382957"/>
                    <a:pt x="6837028" y="3397541"/>
                  </a:cubicBezTo>
                  <a:cubicBezTo>
                    <a:pt x="6833073" y="3405450"/>
                    <a:pt x="6833779" y="3415512"/>
                    <a:pt x="6828639" y="3422708"/>
                  </a:cubicBezTo>
                  <a:cubicBezTo>
                    <a:pt x="6819445" y="3435580"/>
                    <a:pt x="6804574" y="3443609"/>
                    <a:pt x="6795083" y="3456264"/>
                  </a:cubicBezTo>
                  <a:cubicBezTo>
                    <a:pt x="6787580" y="3466268"/>
                    <a:pt x="6785476" y="3479575"/>
                    <a:pt x="6778305" y="3489820"/>
                  </a:cubicBezTo>
                  <a:cubicBezTo>
                    <a:pt x="6765781" y="3507712"/>
                    <a:pt x="6750003" y="3523100"/>
                    <a:pt x="6736360" y="3540154"/>
                  </a:cubicBezTo>
                  <a:cubicBezTo>
                    <a:pt x="6727626" y="3551072"/>
                    <a:pt x="6720292" y="3563094"/>
                    <a:pt x="6711193" y="3573710"/>
                  </a:cubicBezTo>
                  <a:cubicBezTo>
                    <a:pt x="6685204" y="3604030"/>
                    <a:pt x="6677422" y="3602796"/>
                    <a:pt x="6644081" y="3632433"/>
                  </a:cubicBezTo>
                  <a:cubicBezTo>
                    <a:pt x="6632258" y="3642942"/>
                    <a:pt x="6622348" y="3655480"/>
                    <a:pt x="6610525" y="3665989"/>
                  </a:cubicBezTo>
                  <a:cubicBezTo>
                    <a:pt x="6562843" y="3708373"/>
                    <a:pt x="6572206" y="3693857"/>
                    <a:pt x="6518246" y="3733101"/>
                  </a:cubicBezTo>
                  <a:cubicBezTo>
                    <a:pt x="6473601" y="3765570"/>
                    <a:pt x="6476507" y="3772135"/>
                    <a:pt x="6425967" y="3800213"/>
                  </a:cubicBezTo>
                  <a:cubicBezTo>
                    <a:pt x="6374184" y="3828981"/>
                    <a:pt x="6305614" y="3860182"/>
                    <a:pt x="6249799" y="3884103"/>
                  </a:cubicBezTo>
                  <a:cubicBezTo>
                    <a:pt x="6235958" y="3890035"/>
                    <a:pt x="6222054" y="3895869"/>
                    <a:pt x="6207854" y="3900881"/>
                  </a:cubicBezTo>
                  <a:cubicBezTo>
                    <a:pt x="6174499" y="3912653"/>
                    <a:pt x="6139387" y="3919800"/>
                    <a:pt x="6107186" y="3934437"/>
                  </a:cubicBezTo>
                  <a:cubicBezTo>
                    <a:pt x="6076426" y="3948419"/>
                    <a:pt x="6046150" y="3963517"/>
                    <a:pt x="6014907" y="3976382"/>
                  </a:cubicBezTo>
                  <a:cubicBezTo>
                    <a:pt x="5998554" y="3983116"/>
                    <a:pt x="5979738" y="3984061"/>
                    <a:pt x="5964573" y="3993160"/>
                  </a:cubicBezTo>
                  <a:cubicBezTo>
                    <a:pt x="5950591" y="4001549"/>
                    <a:pt x="5937679" y="4012056"/>
                    <a:pt x="5922628" y="4018327"/>
                  </a:cubicBezTo>
                  <a:cubicBezTo>
                    <a:pt x="5903836" y="4026157"/>
                    <a:pt x="5883336" y="4029033"/>
                    <a:pt x="5863905" y="4035105"/>
                  </a:cubicBezTo>
                  <a:cubicBezTo>
                    <a:pt x="5838584" y="4043018"/>
                    <a:pt x="5813965" y="4053172"/>
                    <a:pt x="5788404" y="4060272"/>
                  </a:cubicBezTo>
                  <a:cubicBezTo>
                    <a:pt x="5763564" y="4067172"/>
                    <a:pt x="5737636" y="4069775"/>
                    <a:pt x="5712903" y="4077050"/>
                  </a:cubicBezTo>
                  <a:cubicBezTo>
                    <a:pt x="5551145" y="4124626"/>
                    <a:pt x="5768310" y="4084424"/>
                    <a:pt x="5511567" y="4135773"/>
                  </a:cubicBezTo>
                  <a:cubicBezTo>
                    <a:pt x="5486737" y="4140739"/>
                    <a:pt x="5461150" y="4140702"/>
                    <a:pt x="5436066" y="4144162"/>
                  </a:cubicBezTo>
                  <a:cubicBezTo>
                    <a:pt x="5380044" y="4151889"/>
                    <a:pt x="5324741" y="4166008"/>
                    <a:pt x="5268287" y="4169329"/>
                  </a:cubicBezTo>
                  <a:lnTo>
                    <a:pt x="5125674" y="4177718"/>
                  </a:lnTo>
                  <a:lnTo>
                    <a:pt x="4915949" y="4194496"/>
                  </a:lnTo>
                  <a:cubicBezTo>
                    <a:pt x="4901967" y="4200088"/>
                    <a:pt x="4887677" y="4204963"/>
                    <a:pt x="4874004" y="4211273"/>
                  </a:cubicBezTo>
                  <a:cubicBezTo>
                    <a:pt x="4851295" y="4221754"/>
                    <a:pt x="4830620" y="4236920"/>
                    <a:pt x="4806892" y="4244829"/>
                  </a:cubicBezTo>
                  <a:cubicBezTo>
                    <a:pt x="4778657" y="4254241"/>
                    <a:pt x="4777195" y="4253410"/>
                    <a:pt x="4748169" y="4269996"/>
                  </a:cubicBezTo>
                  <a:cubicBezTo>
                    <a:pt x="4717192" y="4287697"/>
                    <a:pt x="4726320" y="4289724"/>
                    <a:pt x="4689446" y="4303552"/>
                  </a:cubicBezTo>
                  <a:cubicBezTo>
                    <a:pt x="4678651" y="4307600"/>
                    <a:pt x="4667075" y="4309145"/>
                    <a:pt x="4655890" y="4311941"/>
                  </a:cubicBezTo>
                  <a:cubicBezTo>
                    <a:pt x="4636316" y="4323126"/>
                    <a:pt x="4616499" y="4333898"/>
                    <a:pt x="4597167" y="4345497"/>
                  </a:cubicBezTo>
                  <a:cubicBezTo>
                    <a:pt x="4588521" y="4350684"/>
                    <a:pt x="4581475" y="4358829"/>
                    <a:pt x="4572000" y="4362275"/>
                  </a:cubicBezTo>
                  <a:cubicBezTo>
                    <a:pt x="4550329" y="4370155"/>
                    <a:pt x="4525513" y="4368741"/>
                    <a:pt x="4504888" y="4379053"/>
                  </a:cubicBezTo>
                  <a:cubicBezTo>
                    <a:pt x="4450708" y="4406143"/>
                    <a:pt x="4483464" y="4392798"/>
                    <a:pt x="4404221" y="4412609"/>
                  </a:cubicBezTo>
                  <a:lnTo>
                    <a:pt x="4370665" y="4420998"/>
                  </a:lnTo>
                  <a:cubicBezTo>
                    <a:pt x="4359480" y="4423794"/>
                    <a:pt x="4348415" y="4427126"/>
                    <a:pt x="4337109" y="4429387"/>
                  </a:cubicBezTo>
                  <a:lnTo>
                    <a:pt x="4295164" y="4437776"/>
                  </a:lnTo>
                  <a:cubicBezTo>
                    <a:pt x="4283979" y="4443369"/>
                    <a:pt x="4273586" y="4450961"/>
                    <a:pt x="4261608" y="4454554"/>
                  </a:cubicBezTo>
                  <a:cubicBezTo>
                    <a:pt x="4245316" y="4459442"/>
                    <a:pt x="4227878" y="4459253"/>
                    <a:pt x="4211274" y="4462943"/>
                  </a:cubicBezTo>
                  <a:cubicBezTo>
                    <a:pt x="4202642" y="4464861"/>
                    <a:pt x="4194638" y="4469005"/>
                    <a:pt x="4186107" y="4471332"/>
                  </a:cubicBezTo>
                  <a:cubicBezTo>
                    <a:pt x="4163860" y="4477399"/>
                    <a:pt x="4118995" y="4488110"/>
                    <a:pt x="4118995" y="4488110"/>
                  </a:cubicBezTo>
                  <a:cubicBezTo>
                    <a:pt x="4070310" y="4520566"/>
                    <a:pt x="4117665" y="4494225"/>
                    <a:pt x="4035105" y="4513277"/>
                  </a:cubicBezTo>
                  <a:cubicBezTo>
                    <a:pt x="4017872" y="4517254"/>
                    <a:pt x="4001929" y="4525766"/>
                    <a:pt x="3984771" y="4530055"/>
                  </a:cubicBezTo>
                  <a:cubicBezTo>
                    <a:pt x="3962400" y="4535648"/>
                    <a:pt x="3939535" y="4539541"/>
                    <a:pt x="3917659" y="4546833"/>
                  </a:cubicBezTo>
                  <a:lnTo>
                    <a:pt x="3816991" y="4580389"/>
                  </a:lnTo>
                  <a:cubicBezTo>
                    <a:pt x="3808602" y="4583185"/>
                    <a:pt x="3799182" y="4583873"/>
                    <a:pt x="3791824" y="4588778"/>
                  </a:cubicBezTo>
                  <a:cubicBezTo>
                    <a:pt x="3757064" y="4611951"/>
                    <a:pt x="3776438" y="4603111"/>
                    <a:pt x="3733101" y="4613945"/>
                  </a:cubicBezTo>
                  <a:cubicBezTo>
                    <a:pt x="3724712" y="4619538"/>
                    <a:pt x="3717147" y="4626628"/>
                    <a:pt x="3707934" y="4630723"/>
                  </a:cubicBezTo>
                  <a:cubicBezTo>
                    <a:pt x="3691773" y="4637906"/>
                    <a:pt x="3675000" y="4644337"/>
                    <a:pt x="3657600" y="4647501"/>
                  </a:cubicBezTo>
                  <a:cubicBezTo>
                    <a:pt x="3537672" y="4669306"/>
                    <a:pt x="3596430" y="4661168"/>
                    <a:pt x="3481432" y="4672668"/>
                  </a:cubicBezTo>
                  <a:cubicBezTo>
                    <a:pt x="3428010" y="4686023"/>
                    <a:pt x="3421980" y="4689446"/>
                    <a:pt x="3347208" y="4689446"/>
                  </a:cubicBezTo>
                  <a:cubicBezTo>
                    <a:pt x="3198976" y="4689446"/>
                    <a:pt x="3050797" y="4683853"/>
                    <a:pt x="2902591" y="4681057"/>
                  </a:cubicBezTo>
                  <a:cubicBezTo>
                    <a:pt x="2799107" y="4676353"/>
                    <a:pt x="2702801" y="4673571"/>
                    <a:pt x="2600588" y="4664279"/>
                  </a:cubicBezTo>
                  <a:cubicBezTo>
                    <a:pt x="2438162" y="4649513"/>
                    <a:pt x="2598241" y="4663888"/>
                    <a:pt x="2499920" y="4647501"/>
                  </a:cubicBezTo>
                  <a:cubicBezTo>
                    <a:pt x="2477682" y="4643795"/>
                    <a:pt x="2455179" y="4641908"/>
                    <a:pt x="2432808" y="4639112"/>
                  </a:cubicBezTo>
                  <a:cubicBezTo>
                    <a:pt x="2424419" y="4636316"/>
                    <a:pt x="2416273" y="4632641"/>
                    <a:pt x="2407641" y="4630723"/>
                  </a:cubicBezTo>
                  <a:cubicBezTo>
                    <a:pt x="2391037" y="4627033"/>
                    <a:pt x="2373444" y="4627713"/>
                    <a:pt x="2357307" y="4622334"/>
                  </a:cubicBezTo>
                  <a:cubicBezTo>
                    <a:pt x="2347742" y="4619146"/>
                    <a:pt x="2341158" y="4610065"/>
                    <a:pt x="2332140" y="4605556"/>
                  </a:cubicBezTo>
                  <a:cubicBezTo>
                    <a:pt x="2324231" y="4601601"/>
                    <a:pt x="2314882" y="4601122"/>
                    <a:pt x="2306973" y="4597167"/>
                  </a:cubicBezTo>
                  <a:cubicBezTo>
                    <a:pt x="2292389" y="4589875"/>
                    <a:pt x="2279612" y="4579292"/>
                    <a:pt x="2265028" y="4572000"/>
                  </a:cubicBezTo>
                  <a:cubicBezTo>
                    <a:pt x="2257119" y="4568045"/>
                    <a:pt x="2247989" y="4567094"/>
                    <a:pt x="2239861" y="4563611"/>
                  </a:cubicBezTo>
                  <a:cubicBezTo>
                    <a:pt x="2136910" y="4519489"/>
                    <a:pt x="2265388" y="4572180"/>
                    <a:pt x="2181138" y="4530055"/>
                  </a:cubicBezTo>
                  <a:cubicBezTo>
                    <a:pt x="2144457" y="4511714"/>
                    <a:pt x="2128012" y="4512160"/>
                    <a:pt x="2088859" y="4496499"/>
                  </a:cubicBezTo>
                  <a:cubicBezTo>
                    <a:pt x="2058667" y="4484422"/>
                    <a:pt x="2042625" y="4470518"/>
                    <a:pt x="2013358" y="4454554"/>
                  </a:cubicBezTo>
                  <a:cubicBezTo>
                    <a:pt x="1996890" y="4445572"/>
                    <a:pt x="1979109" y="4439038"/>
                    <a:pt x="1963024" y="4429387"/>
                  </a:cubicBezTo>
                  <a:cubicBezTo>
                    <a:pt x="1872177" y="4374879"/>
                    <a:pt x="2000463" y="4436843"/>
                    <a:pt x="1879134" y="4370664"/>
                  </a:cubicBezTo>
                  <a:cubicBezTo>
                    <a:pt x="1781414" y="4317362"/>
                    <a:pt x="1894101" y="4394624"/>
                    <a:pt x="1795244" y="4328719"/>
                  </a:cubicBezTo>
                  <a:cubicBezTo>
                    <a:pt x="1783611" y="4320963"/>
                    <a:pt x="1773321" y="4311308"/>
                    <a:pt x="1761688" y="4303552"/>
                  </a:cubicBezTo>
                  <a:cubicBezTo>
                    <a:pt x="1748121" y="4294508"/>
                    <a:pt x="1733500" y="4287139"/>
                    <a:pt x="1719744" y="4278385"/>
                  </a:cubicBezTo>
                  <a:cubicBezTo>
                    <a:pt x="1702732" y="4267559"/>
                    <a:pt x="1687112" y="4254485"/>
                    <a:pt x="1669410" y="4244829"/>
                  </a:cubicBezTo>
                  <a:cubicBezTo>
                    <a:pt x="1539743" y="4174101"/>
                    <a:pt x="1757235" y="4318065"/>
                    <a:pt x="1551964" y="4186107"/>
                  </a:cubicBezTo>
                  <a:cubicBezTo>
                    <a:pt x="1536902" y="4176425"/>
                    <a:pt x="1524500" y="4163082"/>
                    <a:pt x="1510019" y="4152551"/>
                  </a:cubicBezTo>
                  <a:cubicBezTo>
                    <a:pt x="1493711" y="4140691"/>
                    <a:pt x="1476205" y="4130559"/>
                    <a:pt x="1459685" y="4118995"/>
                  </a:cubicBezTo>
                  <a:cubicBezTo>
                    <a:pt x="1448231" y="4110977"/>
                    <a:pt x="1438118" y="4101022"/>
                    <a:pt x="1426129" y="4093828"/>
                  </a:cubicBezTo>
                  <a:cubicBezTo>
                    <a:pt x="1410044" y="4084177"/>
                    <a:pt x="1391621" y="4078732"/>
                    <a:pt x="1375795" y="4068661"/>
                  </a:cubicBezTo>
                  <a:cubicBezTo>
                    <a:pt x="1360689" y="4059048"/>
                    <a:pt x="1349283" y="4044183"/>
                    <a:pt x="1333850" y="4035105"/>
                  </a:cubicBezTo>
                  <a:cubicBezTo>
                    <a:pt x="1242815" y="3981555"/>
                    <a:pt x="1200202" y="3979563"/>
                    <a:pt x="1107347" y="3917659"/>
                  </a:cubicBezTo>
                  <a:cubicBezTo>
                    <a:pt x="1090569" y="3906474"/>
                    <a:pt x="1073145" y="3896202"/>
                    <a:pt x="1057013" y="3884103"/>
                  </a:cubicBezTo>
                  <a:cubicBezTo>
                    <a:pt x="1039541" y="3870999"/>
                    <a:pt x="1024571" y="3854682"/>
                    <a:pt x="1006679" y="3842158"/>
                  </a:cubicBezTo>
                  <a:cubicBezTo>
                    <a:pt x="968552" y="3815469"/>
                    <a:pt x="926838" y="3794077"/>
                    <a:pt x="889233" y="3766657"/>
                  </a:cubicBezTo>
                  <a:cubicBezTo>
                    <a:pt x="792524" y="3696140"/>
                    <a:pt x="699503" y="3620695"/>
                    <a:pt x="604008" y="3548543"/>
                  </a:cubicBezTo>
                  <a:cubicBezTo>
                    <a:pt x="534091" y="3495717"/>
                    <a:pt x="469826" y="3464738"/>
                    <a:pt x="427839" y="3380763"/>
                  </a:cubicBezTo>
                  <a:cubicBezTo>
                    <a:pt x="377144" y="3279374"/>
                    <a:pt x="441707" y="3405031"/>
                    <a:pt x="394283" y="3322040"/>
                  </a:cubicBezTo>
                  <a:cubicBezTo>
                    <a:pt x="388079" y="3311182"/>
                    <a:pt x="383709" y="3299343"/>
                    <a:pt x="377505" y="3288485"/>
                  </a:cubicBezTo>
                  <a:cubicBezTo>
                    <a:pt x="361326" y="3260171"/>
                    <a:pt x="341755" y="3233763"/>
                    <a:pt x="327171" y="3204595"/>
                  </a:cubicBezTo>
                  <a:cubicBezTo>
                    <a:pt x="313702" y="3177657"/>
                    <a:pt x="303745" y="3149068"/>
                    <a:pt x="293615" y="3120705"/>
                  </a:cubicBezTo>
                  <a:cubicBezTo>
                    <a:pt x="289737" y="3109847"/>
                    <a:pt x="288872" y="3098087"/>
                    <a:pt x="285226" y="3087149"/>
                  </a:cubicBezTo>
                  <a:cubicBezTo>
                    <a:pt x="266488" y="3030936"/>
                    <a:pt x="245765" y="2975404"/>
                    <a:pt x="226503" y="2919369"/>
                  </a:cubicBezTo>
                  <a:cubicBezTo>
                    <a:pt x="215005" y="2885919"/>
                    <a:pt x="202254" y="2852826"/>
                    <a:pt x="192947" y="2818701"/>
                  </a:cubicBezTo>
                  <a:cubicBezTo>
                    <a:pt x="176169" y="2757182"/>
                    <a:pt x="159877" y="2695528"/>
                    <a:pt x="142613" y="2634143"/>
                  </a:cubicBezTo>
                  <a:cubicBezTo>
                    <a:pt x="134709" y="2606039"/>
                    <a:pt x="129303" y="2576931"/>
                    <a:pt x="117446" y="2550253"/>
                  </a:cubicBezTo>
                  <a:lnTo>
                    <a:pt x="83890" y="2474752"/>
                  </a:lnTo>
                  <a:cubicBezTo>
                    <a:pt x="51880" y="2314700"/>
                    <a:pt x="85294" y="2470020"/>
                    <a:pt x="33556" y="2273417"/>
                  </a:cubicBezTo>
                  <a:cubicBezTo>
                    <a:pt x="20951" y="2225517"/>
                    <a:pt x="26611" y="2220081"/>
                    <a:pt x="16778" y="2164360"/>
                  </a:cubicBezTo>
                  <a:cubicBezTo>
                    <a:pt x="12298" y="2138971"/>
                    <a:pt x="5593" y="2114026"/>
                    <a:pt x="0" y="2088859"/>
                  </a:cubicBezTo>
                  <a:cubicBezTo>
                    <a:pt x="2796" y="2013358"/>
                    <a:pt x="1937" y="1937633"/>
                    <a:pt x="8389" y="1862356"/>
                  </a:cubicBezTo>
                  <a:cubicBezTo>
                    <a:pt x="10358" y="1839381"/>
                    <a:pt x="19100" y="1817491"/>
                    <a:pt x="25167" y="1795244"/>
                  </a:cubicBezTo>
                  <a:cubicBezTo>
                    <a:pt x="58459" y="1673172"/>
                    <a:pt x="41651" y="1711942"/>
                    <a:pt x="75501" y="1644242"/>
                  </a:cubicBezTo>
                  <a:cubicBezTo>
                    <a:pt x="78297" y="1630260"/>
                    <a:pt x="79793" y="1615954"/>
                    <a:pt x="83890" y="1602297"/>
                  </a:cubicBezTo>
                  <a:cubicBezTo>
                    <a:pt x="88217" y="1587873"/>
                    <a:pt x="94437" y="1574061"/>
                    <a:pt x="100668" y="1560352"/>
                  </a:cubicBezTo>
                  <a:cubicBezTo>
                    <a:pt x="129181" y="1497624"/>
                    <a:pt x="124624" y="1516966"/>
                    <a:pt x="159391" y="1451296"/>
                  </a:cubicBezTo>
                  <a:cubicBezTo>
                    <a:pt x="194392" y="1385183"/>
                    <a:pt x="200580" y="1359007"/>
                    <a:pt x="243281" y="1300294"/>
                  </a:cubicBezTo>
                  <a:cubicBezTo>
                    <a:pt x="250259" y="1290699"/>
                    <a:pt x="260059" y="1283516"/>
                    <a:pt x="268448" y="1275127"/>
                  </a:cubicBezTo>
                  <a:cubicBezTo>
                    <a:pt x="274041" y="1261145"/>
                    <a:pt x="279110" y="1246943"/>
                    <a:pt x="285226" y="1233182"/>
                  </a:cubicBezTo>
                  <a:cubicBezTo>
                    <a:pt x="290305" y="1221754"/>
                    <a:pt x="297078" y="1211120"/>
                    <a:pt x="302004" y="1199626"/>
                  </a:cubicBezTo>
                  <a:cubicBezTo>
                    <a:pt x="305487" y="1191498"/>
                    <a:pt x="305087" y="1181533"/>
                    <a:pt x="310393" y="1174459"/>
                  </a:cubicBezTo>
                  <a:cubicBezTo>
                    <a:pt x="322257" y="1158641"/>
                    <a:pt x="340199" y="1148122"/>
                    <a:pt x="352338" y="1132514"/>
                  </a:cubicBezTo>
                  <a:cubicBezTo>
                    <a:pt x="376777" y="1101092"/>
                    <a:pt x="362541" y="1103720"/>
                    <a:pt x="377505" y="1073791"/>
                  </a:cubicBezTo>
                  <a:cubicBezTo>
                    <a:pt x="384095" y="1060611"/>
                    <a:pt x="413117" y="1023934"/>
                    <a:pt x="419450" y="1015068"/>
                  </a:cubicBezTo>
                  <a:cubicBezTo>
                    <a:pt x="431358" y="998396"/>
                    <a:pt x="447687" y="970053"/>
                    <a:pt x="461395" y="956345"/>
                  </a:cubicBezTo>
                  <a:cubicBezTo>
                    <a:pt x="512048" y="905692"/>
                    <a:pt x="496985" y="927555"/>
                    <a:pt x="536896" y="897622"/>
                  </a:cubicBezTo>
                  <a:cubicBezTo>
                    <a:pt x="551220" y="886879"/>
                    <a:pt x="564517" y="874809"/>
                    <a:pt x="578841" y="864066"/>
                  </a:cubicBezTo>
                  <a:cubicBezTo>
                    <a:pt x="617174" y="835316"/>
                    <a:pt x="613953" y="847079"/>
                    <a:pt x="671120" y="813732"/>
                  </a:cubicBezTo>
                  <a:cubicBezTo>
                    <a:pt x="683197" y="806687"/>
                    <a:pt x="693299" y="796692"/>
                    <a:pt x="704676" y="788565"/>
                  </a:cubicBezTo>
                  <a:cubicBezTo>
                    <a:pt x="712880" y="782705"/>
                    <a:pt x="721089" y="776789"/>
                    <a:pt x="729843" y="771787"/>
                  </a:cubicBezTo>
                  <a:cubicBezTo>
                    <a:pt x="764284" y="752106"/>
                    <a:pt x="800701" y="742873"/>
                    <a:pt x="830510" y="713064"/>
                  </a:cubicBezTo>
                  <a:cubicBezTo>
                    <a:pt x="838899" y="704675"/>
                    <a:pt x="846312" y="695181"/>
                    <a:pt x="855677" y="687897"/>
                  </a:cubicBezTo>
                  <a:cubicBezTo>
                    <a:pt x="871594" y="675517"/>
                    <a:pt x="889233" y="665526"/>
                    <a:pt x="906011" y="654341"/>
                  </a:cubicBezTo>
                  <a:lnTo>
                    <a:pt x="931178" y="637563"/>
                  </a:lnTo>
                  <a:cubicBezTo>
                    <a:pt x="939567" y="631970"/>
                    <a:pt x="948279" y="626834"/>
                    <a:pt x="956345" y="620785"/>
                  </a:cubicBezTo>
                  <a:cubicBezTo>
                    <a:pt x="1012195" y="578898"/>
                    <a:pt x="967125" y="610902"/>
                    <a:pt x="1031846" y="570451"/>
                  </a:cubicBezTo>
                  <a:cubicBezTo>
                    <a:pt x="1078695" y="541170"/>
                    <a:pt x="1066000" y="540792"/>
                    <a:pt x="1140903" y="503340"/>
                  </a:cubicBezTo>
                  <a:cubicBezTo>
                    <a:pt x="1152088" y="497747"/>
                    <a:pt x="1163601" y="492767"/>
                    <a:pt x="1174459" y="486562"/>
                  </a:cubicBezTo>
                  <a:cubicBezTo>
                    <a:pt x="1194229" y="475265"/>
                    <a:pt x="1215177" y="457478"/>
                    <a:pt x="1233182" y="444617"/>
                  </a:cubicBezTo>
                  <a:cubicBezTo>
                    <a:pt x="1241386" y="438757"/>
                    <a:pt x="1249498" y="432667"/>
                    <a:pt x="1258349" y="427839"/>
                  </a:cubicBezTo>
                  <a:cubicBezTo>
                    <a:pt x="1280306" y="415862"/>
                    <a:pt x="1304650" y="408157"/>
                    <a:pt x="1325461" y="394283"/>
                  </a:cubicBezTo>
                  <a:cubicBezTo>
                    <a:pt x="1333850" y="388690"/>
                    <a:pt x="1341610" y="382014"/>
                    <a:pt x="1350628" y="377505"/>
                  </a:cubicBezTo>
                  <a:cubicBezTo>
                    <a:pt x="1358537" y="373550"/>
                    <a:pt x="1367886" y="373071"/>
                    <a:pt x="1375795" y="369116"/>
                  </a:cubicBezTo>
                  <a:cubicBezTo>
                    <a:pt x="1384813" y="364607"/>
                    <a:pt x="1391749" y="356433"/>
                    <a:pt x="1400962" y="352338"/>
                  </a:cubicBezTo>
                  <a:cubicBezTo>
                    <a:pt x="1417123" y="345155"/>
                    <a:pt x="1436581" y="345370"/>
                    <a:pt x="1451296" y="335560"/>
                  </a:cubicBezTo>
                  <a:cubicBezTo>
                    <a:pt x="1459685" y="329967"/>
                    <a:pt x="1467445" y="323291"/>
                    <a:pt x="1476463" y="318782"/>
                  </a:cubicBezTo>
                  <a:cubicBezTo>
                    <a:pt x="1489872" y="312077"/>
                    <a:pt x="1522643" y="305588"/>
                    <a:pt x="1535186" y="302004"/>
                  </a:cubicBezTo>
                  <a:cubicBezTo>
                    <a:pt x="1543689" y="299575"/>
                    <a:pt x="1552444" y="297570"/>
                    <a:pt x="1560353" y="293615"/>
                  </a:cubicBezTo>
                  <a:cubicBezTo>
                    <a:pt x="1618287" y="264648"/>
                    <a:pt x="1549239" y="285907"/>
                    <a:pt x="1619076" y="268448"/>
                  </a:cubicBezTo>
                  <a:cubicBezTo>
                    <a:pt x="1662873" y="239250"/>
                    <a:pt x="1624787" y="260027"/>
                    <a:pt x="1686188" y="243281"/>
                  </a:cubicBezTo>
                  <a:cubicBezTo>
                    <a:pt x="1729267" y="231532"/>
                    <a:pt x="1738442" y="224734"/>
                    <a:pt x="1778466" y="209725"/>
                  </a:cubicBezTo>
                  <a:cubicBezTo>
                    <a:pt x="1786746" y="206620"/>
                    <a:pt x="1795353" y="204441"/>
                    <a:pt x="1803633" y="201336"/>
                  </a:cubicBezTo>
                  <a:cubicBezTo>
                    <a:pt x="1849546" y="184119"/>
                    <a:pt x="1867693" y="172737"/>
                    <a:pt x="1921079" y="159391"/>
                  </a:cubicBezTo>
                  <a:lnTo>
                    <a:pt x="1954635" y="151002"/>
                  </a:lnTo>
                  <a:cubicBezTo>
                    <a:pt x="1969762" y="147511"/>
                    <a:pt x="2037158" y="133416"/>
                    <a:pt x="2063692" y="125835"/>
                  </a:cubicBezTo>
                  <a:cubicBezTo>
                    <a:pt x="2072195" y="123406"/>
                    <a:pt x="2080280" y="119591"/>
                    <a:pt x="2088859" y="117446"/>
                  </a:cubicBezTo>
                  <a:cubicBezTo>
                    <a:pt x="2102692" y="113988"/>
                    <a:pt x="2117048" y="112809"/>
                    <a:pt x="2130804" y="109057"/>
                  </a:cubicBezTo>
                  <a:cubicBezTo>
                    <a:pt x="2147866" y="104404"/>
                    <a:pt x="2163669" y="95037"/>
                    <a:pt x="2181138" y="92279"/>
                  </a:cubicBezTo>
                  <a:cubicBezTo>
                    <a:pt x="2217152" y="86593"/>
                    <a:pt x="2253885" y="87191"/>
                    <a:pt x="2290195" y="83890"/>
                  </a:cubicBezTo>
                  <a:cubicBezTo>
                    <a:pt x="2315413" y="81597"/>
                    <a:pt x="2340719" y="79664"/>
                    <a:pt x="2365696" y="75501"/>
                  </a:cubicBezTo>
                  <a:cubicBezTo>
                    <a:pt x="2578079" y="40104"/>
                    <a:pt x="2302536" y="80113"/>
                    <a:pt x="2516698" y="33556"/>
                  </a:cubicBezTo>
                  <a:cubicBezTo>
                    <a:pt x="2555342" y="25155"/>
                    <a:pt x="2594995" y="22371"/>
                    <a:pt x="2634144" y="16778"/>
                  </a:cubicBezTo>
                  <a:cubicBezTo>
                    <a:pt x="2734484" y="2444"/>
                    <a:pt x="2673133" y="9705"/>
                    <a:pt x="2818701" y="0"/>
                  </a:cubicBezTo>
                  <a:cubicBezTo>
                    <a:pt x="2823674" y="710"/>
                    <a:pt x="2886618" y="6129"/>
                    <a:pt x="2902591" y="16778"/>
                  </a:cubicBezTo>
                  <a:cubicBezTo>
                    <a:pt x="2912462" y="23359"/>
                    <a:pt x="2917457" y="36059"/>
                    <a:pt x="2927758" y="41945"/>
                  </a:cubicBezTo>
                  <a:cubicBezTo>
                    <a:pt x="2937768" y="47665"/>
                    <a:pt x="2950228" y="47167"/>
                    <a:pt x="2961314" y="50334"/>
                  </a:cubicBezTo>
                  <a:cubicBezTo>
                    <a:pt x="2969817" y="52763"/>
                    <a:pt x="2978572" y="54768"/>
                    <a:pt x="2986481" y="58723"/>
                  </a:cubicBezTo>
                  <a:cubicBezTo>
                    <a:pt x="3005453" y="68209"/>
                    <a:pt x="3000463" y="79695"/>
                    <a:pt x="3003259" y="83890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Zaoblený obdélník 9"/>
            <p:cNvSpPr/>
            <p:nvPr/>
          </p:nvSpPr>
          <p:spPr bwMode="auto">
            <a:xfrm>
              <a:off x="1309709" y="3352800"/>
              <a:ext cx="2119291" cy="2884488"/>
            </a:xfrm>
            <a:prstGeom prst="roundRect">
              <a:avLst/>
            </a:prstGeom>
            <a:noFill/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Zaoblený obdélník 10"/>
            <p:cNvSpPr/>
            <p:nvPr/>
          </p:nvSpPr>
          <p:spPr bwMode="auto">
            <a:xfrm>
              <a:off x="54157" y="1031893"/>
              <a:ext cx="1884289" cy="2007204"/>
            </a:xfrm>
            <a:prstGeom prst="roundRect">
              <a:avLst/>
            </a:prstGeom>
            <a:noFill/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AutoShape 9"/>
          <p:cNvSpPr>
            <a:spLocks/>
          </p:cNvSpPr>
          <p:nvPr/>
        </p:nvSpPr>
        <p:spPr bwMode="auto">
          <a:xfrm>
            <a:off x="3431443" y="3352800"/>
            <a:ext cx="5638799" cy="3148013"/>
          </a:xfrm>
          <a:prstGeom prst="borderCallout2">
            <a:avLst>
              <a:gd name="adj1" fmla="val 16667"/>
              <a:gd name="adj2" fmla="val -2324"/>
              <a:gd name="adj3" fmla="val 16667"/>
              <a:gd name="adj4" fmla="val -5667"/>
              <a:gd name="adj5" fmla="val 28211"/>
              <a:gd name="adj6" fmla="val -1919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Váš počítač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Otevřít příkazovou řádku ve vhodném adresáři </a:t>
            </a:r>
            <a:endParaRPr lang="en-US" altLang="en-US" sz="1800" dirty="0"/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Vytvořit lokální </a:t>
            </a:r>
            <a:r>
              <a:rPr lang="cs-CZ" altLang="en-US" sz="1800" dirty="0" err="1"/>
              <a:t>repozitář</a:t>
            </a:r>
            <a:r>
              <a:rPr lang="cs-CZ" altLang="en-US" sz="1800" dirty="0"/>
              <a:t>: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</a:t>
            </a:r>
            <a:endParaRPr lang="cs-CZ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Soubor README.md přidán do </a:t>
            </a:r>
            <a:r>
              <a:rPr lang="cs-CZ" altLang="en-US" sz="1800" dirty="0" err="1"/>
              <a:t>verzování</a:t>
            </a:r>
            <a:r>
              <a:rPr lang="cs-CZ" altLang="en-US" sz="1800" dirty="0"/>
              <a:t>: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README.md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Uložení změny v README.md do lokálního </a:t>
            </a:r>
            <a:r>
              <a:rPr lang="cs-CZ" altLang="en-US" sz="1800" dirty="0" err="1"/>
              <a:t>repozitáře</a:t>
            </a:r>
            <a:r>
              <a:rPr lang="cs-CZ" altLang="en-US" sz="1800" dirty="0"/>
              <a:t>: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–m "zpráva"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Uložení změny z lokálního do centrálního </a:t>
            </a:r>
            <a:r>
              <a:rPr lang="cs-CZ" altLang="en-US" sz="1800" dirty="0" err="1"/>
              <a:t>repozitáře</a:t>
            </a:r>
            <a:r>
              <a:rPr lang="cs-CZ" altLang="en-US" sz="1800" dirty="0"/>
              <a:t>: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endParaRPr lang="cs-CZ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Stáhnutí změn z centrálního do lokálního </a:t>
            </a:r>
            <a:r>
              <a:rPr lang="cs-CZ" altLang="en-US" sz="1800" dirty="0" err="1"/>
              <a:t>repozitáře</a:t>
            </a:r>
            <a:r>
              <a:rPr lang="cs-CZ" altLang="en-US" sz="1800" dirty="0"/>
              <a:t>: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pull</a:t>
            </a:r>
            <a:r>
              <a:rPr lang="cs-CZ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2963134" y="1031893"/>
            <a:ext cx="5571266" cy="1330307"/>
          </a:xfrm>
          <a:prstGeom prst="borderCallout2">
            <a:avLst>
              <a:gd name="adj1" fmla="val 16667"/>
              <a:gd name="adj2" fmla="val -2324"/>
              <a:gd name="adj3" fmla="val 16667"/>
              <a:gd name="adj4" fmla="val -5667"/>
              <a:gd name="adj5" fmla="val 17019"/>
              <a:gd name="adj6" fmla="val -29422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Git </a:t>
            </a:r>
            <a:r>
              <a:rPr lang="cs-CZ" altLang="en-US" sz="1800" dirty="0" err="1"/>
              <a:t>repozitář</a:t>
            </a:r>
            <a:r>
              <a:rPr lang="cs-CZ" altLang="en-US" sz="1800" dirty="0"/>
              <a:t> 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/>
              <a:t>Server gitlab.fi.muni.cz </a:t>
            </a:r>
          </a:p>
          <a:p>
            <a:pPr marL="285750" indent="-285750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 err="1"/>
              <a:t>Repo</a:t>
            </a:r>
            <a:r>
              <a:rPr lang="cs-CZ" altLang="en-US" sz="1800" dirty="0"/>
              <a:t> vytvořeno přes webové rozhraní (návod na </a:t>
            </a:r>
            <a:r>
              <a:rPr lang="cs-CZ" altLang="en-US" sz="1800" dirty="0">
                <a:hlinkClick r:id="rId4"/>
              </a:rPr>
              <a:t>https://www.fi.muni.cz/pb071/tutorials/</a:t>
            </a:r>
            <a:r>
              <a:rPr lang="cs-CZ" altLang="en-US" sz="1800" dirty="0" err="1">
                <a:hlinkClick r:id="rId4"/>
              </a:rPr>
              <a:t>git</a:t>
            </a:r>
            <a:r>
              <a:rPr lang="cs-CZ" altLang="en-US" sz="1800" dirty="0">
                <a:hlinkClick r:id="rId4"/>
              </a:rPr>
              <a:t>/</a:t>
            </a:r>
            <a:r>
              <a:rPr lang="cs-CZ" altLang="en-US" sz="1800" dirty="0"/>
              <a:t>)</a:t>
            </a:r>
            <a:endParaRPr lang="en-US" altLang="en-US" sz="1800" dirty="0">
              <a:solidFill>
                <a:srgbClr val="FF330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</a:t>
            </a:r>
            <a:r>
              <a:rPr lang="cs-CZ" dirty="0" err="1"/>
              <a:t>gitu</a:t>
            </a:r>
            <a:r>
              <a:rPr lang="cs-CZ" dirty="0"/>
              <a:t> - shrnutí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2" y="1412875"/>
            <a:ext cx="8828087" cy="4824413"/>
          </a:xfrm>
        </p:spPr>
        <p:txBody>
          <a:bodyPr/>
          <a:lstStyle/>
          <a:p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i="1" dirty="0"/>
              <a:t>cesta</a:t>
            </a:r>
          </a:p>
          <a:p>
            <a:pPr lvl="1"/>
            <a:r>
              <a:rPr lang="cs-CZ" sz="1600" dirty="0"/>
              <a:t>Vytvoří lokální </a:t>
            </a:r>
            <a:r>
              <a:rPr lang="cs-CZ" sz="1600" dirty="0" err="1"/>
              <a:t>repozitář</a:t>
            </a:r>
            <a:r>
              <a:rPr lang="cs-CZ" sz="1600" dirty="0"/>
              <a:t> svázaný s centrálním</a:t>
            </a:r>
          </a:p>
          <a:p>
            <a:pPr lvl="1"/>
            <a:r>
              <a:rPr lang="cs-CZ" sz="1600" dirty="0"/>
              <a:t>Provádí se jednou pro daný stroj</a:t>
            </a:r>
          </a:p>
          <a:p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pull</a:t>
            </a:r>
            <a:endParaRPr lang="cs-CZ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sz="1600" dirty="0"/>
              <a:t>Stáhne nejnovější verze souborů z centrálního </a:t>
            </a:r>
            <a:r>
              <a:rPr lang="cs-CZ" sz="1600" dirty="0" err="1"/>
              <a:t>repozitáře</a:t>
            </a:r>
            <a:r>
              <a:rPr lang="cs-CZ" sz="1600" dirty="0"/>
              <a:t> do lokálního</a:t>
            </a:r>
          </a:p>
          <a:p>
            <a:pPr lvl="1"/>
            <a:r>
              <a:rPr lang="cs-CZ" sz="1600" dirty="0"/>
              <a:t>Provádí se při přechodu na váš jiný pracovní stroj a nebo pokud někdo jiný modifikuje souboru v centrálním </a:t>
            </a:r>
            <a:r>
              <a:rPr lang="cs-CZ" sz="1600" dirty="0" err="1"/>
              <a:t>repozitáři</a:t>
            </a:r>
            <a:r>
              <a:rPr lang="cs-CZ" sz="1600" dirty="0"/>
              <a:t>  </a:t>
            </a:r>
          </a:p>
          <a:p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i="1" dirty="0"/>
              <a:t>soubor</a:t>
            </a:r>
          </a:p>
          <a:p>
            <a:pPr lvl="1"/>
            <a:r>
              <a:rPr lang="cs-CZ" sz="1600" dirty="0"/>
              <a:t>Ne všechny soubory má smysl </a:t>
            </a:r>
            <a:r>
              <a:rPr lang="cs-CZ" sz="1600" dirty="0" err="1"/>
              <a:t>verzovat</a:t>
            </a:r>
            <a:r>
              <a:rPr lang="cs-CZ" sz="1600" dirty="0"/>
              <a:t> (např. *.</a:t>
            </a:r>
            <a:r>
              <a:rPr lang="cs-CZ" sz="1600" dirty="0" err="1"/>
              <a:t>obj</a:t>
            </a:r>
            <a:r>
              <a:rPr lang="cs-CZ" sz="1600" dirty="0"/>
              <a:t>, *.</a:t>
            </a:r>
            <a:r>
              <a:rPr lang="cs-CZ" sz="1600" dirty="0" err="1"/>
              <a:t>class</a:t>
            </a:r>
            <a:r>
              <a:rPr lang="cs-CZ" sz="1600" dirty="0"/>
              <a:t>…) </a:t>
            </a:r>
          </a:p>
          <a:p>
            <a:pPr lvl="1"/>
            <a:r>
              <a:rPr lang="cs-CZ" sz="1600" dirty="0"/>
              <a:t>Provádí se jednou pro každý soubor, který chcete </a:t>
            </a:r>
            <a:r>
              <a:rPr lang="cs-CZ" sz="1600" dirty="0" err="1"/>
              <a:t>verzovat</a:t>
            </a:r>
            <a:endParaRPr lang="cs-CZ" sz="1600" dirty="0"/>
          </a:p>
          <a:p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–m </a:t>
            </a:r>
            <a:r>
              <a:rPr lang="cs-CZ" sz="1800" i="1" dirty="0"/>
              <a:t>"</a:t>
            </a:r>
            <a:r>
              <a:rPr lang="cs-CZ" sz="1800" i="1" dirty="0" err="1"/>
              <a:t>description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code</a:t>
            </a:r>
            <a:r>
              <a:rPr lang="cs-CZ" sz="1800" i="1" dirty="0"/>
              <a:t> </a:t>
            </a:r>
            <a:r>
              <a:rPr lang="cs-CZ" sz="1800" i="1" dirty="0" err="1"/>
              <a:t>change</a:t>
            </a:r>
            <a:r>
              <a:rPr lang="cs-CZ" sz="1800" i="1" dirty="0"/>
              <a:t>"</a:t>
            </a:r>
          </a:p>
          <a:p>
            <a:pPr lvl="1"/>
            <a:r>
              <a:rPr lang="cs-CZ" sz="1600" dirty="0"/>
              <a:t>Vloží do lokálního </a:t>
            </a:r>
            <a:r>
              <a:rPr lang="cs-CZ" sz="1600" dirty="0" err="1"/>
              <a:t>repozitáře</a:t>
            </a:r>
            <a:r>
              <a:rPr lang="cs-CZ" sz="1600" dirty="0"/>
              <a:t> změny ve všech </a:t>
            </a:r>
            <a:r>
              <a:rPr lang="cs-CZ" sz="1600" dirty="0" err="1"/>
              <a:t>verzovaných</a:t>
            </a:r>
            <a:r>
              <a:rPr lang="cs-CZ" sz="1600" dirty="0"/>
              <a:t> souborech</a:t>
            </a:r>
          </a:p>
          <a:p>
            <a:pPr lvl="1"/>
            <a:r>
              <a:rPr lang="cs-CZ" sz="1600" dirty="0"/>
              <a:t>Provádí se často po dokončení logického kusu kódu (několikrát denně)</a:t>
            </a:r>
          </a:p>
          <a:p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cs-CZ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endParaRPr lang="cs-CZ" alt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sz="1600" dirty="0"/>
              <a:t>Vloží změny z lokálního </a:t>
            </a:r>
            <a:r>
              <a:rPr lang="cs-CZ" sz="1600" dirty="0" err="1"/>
              <a:t>repozitáře</a:t>
            </a:r>
            <a:r>
              <a:rPr lang="cs-CZ" sz="1600" dirty="0"/>
              <a:t> do centrálního do větve (</a:t>
            </a:r>
            <a:r>
              <a:rPr lang="cs-CZ" sz="1600" dirty="0" err="1"/>
              <a:t>branch</a:t>
            </a:r>
            <a:r>
              <a:rPr lang="cs-CZ" sz="1600" dirty="0"/>
              <a:t>) master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cs-CZ" sz="1600" dirty="0" err="1"/>
              <a:t>main</a:t>
            </a:r>
            <a:endParaRPr lang="cs-CZ" sz="1600" dirty="0"/>
          </a:p>
          <a:p>
            <a:pPr lvl="1"/>
            <a:r>
              <a:rPr lang="cs-CZ" sz="1600" dirty="0"/>
              <a:t>Typicky existují alespoň dvě větve: </a:t>
            </a:r>
            <a:r>
              <a:rPr lang="en-US" sz="1600" i="1" dirty="0"/>
              <a:t>master/main</a:t>
            </a:r>
            <a:r>
              <a:rPr lang="cs-CZ" sz="1600" dirty="0"/>
              <a:t> (stabilní kód) a </a:t>
            </a:r>
            <a:r>
              <a:rPr lang="cs-CZ" sz="1600" i="1" dirty="0" err="1"/>
              <a:t>devel</a:t>
            </a:r>
            <a:r>
              <a:rPr lang="cs-CZ" sz="1600" dirty="0"/>
              <a:t> (aktuální vývoj) </a:t>
            </a:r>
          </a:p>
          <a:p>
            <a:pPr lvl="1"/>
            <a:r>
              <a:rPr lang="cs-CZ" sz="1600" dirty="0"/>
              <a:t>Provádí se relativně často (např. každý den)</a:t>
            </a:r>
          </a:p>
          <a:p>
            <a:endParaRPr lang="cs-CZ" sz="2000" dirty="0"/>
          </a:p>
          <a:p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857" y="274638"/>
            <a:ext cx="1204985" cy="120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0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62E1D-CBB7-4C54-8A38-5EBEDF41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</a:t>
            </a:r>
            <a:r>
              <a:rPr lang="cs-CZ" dirty="0" err="1"/>
              <a:t>gitignore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3986C-EB0B-427D-AF64-5215A847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507412" cy="4824413"/>
          </a:xfrm>
        </p:spPr>
        <p:txBody>
          <a:bodyPr/>
          <a:lstStyle/>
          <a:p>
            <a:r>
              <a:rPr lang="cs-CZ" dirty="0"/>
              <a:t>Speciální soubor </a:t>
            </a:r>
            <a:r>
              <a:rPr lang="cs-CZ" dirty="0" err="1"/>
              <a:t>gitu</a:t>
            </a:r>
            <a:r>
              <a:rPr lang="cs-CZ" dirty="0"/>
              <a:t> ve vašem adresáři</a:t>
            </a:r>
          </a:p>
          <a:p>
            <a:r>
              <a:rPr lang="cs-CZ" dirty="0"/>
              <a:t>Specifikuje, které lokální soubory se </a:t>
            </a:r>
            <a:r>
              <a:rPr lang="en-US" dirty="0" err="1">
                <a:solidFill>
                  <a:srgbClr val="FF0000"/>
                </a:solidFill>
              </a:rPr>
              <a:t>nema</a:t>
            </a:r>
            <a:r>
              <a:rPr lang="cs-CZ" dirty="0">
                <a:solidFill>
                  <a:srgbClr val="FF0000"/>
                </a:solidFill>
              </a:rPr>
              <a:t>jí </a:t>
            </a:r>
            <a:r>
              <a:rPr lang="cs-CZ" dirty="0"/>
              <a:t>posílat do repositáře </a:t>
            </a:r>
            <a:r>
              <a:rPr lang="en-GB" dirty="0"/>
              <a:t>(</a:t>
            </a:r>
            <a:r>
              <a:rPr lang="en-GB" dirty="0" err="1"/>
              <a:t>mez</a:t>
            </a:r>
            <a:r>
              <a:rPr lang="cs-CZ" dirty="0"/>
              <a:t>i</a:t>
            </a:r>
            <a:r>
              <a:rPr lang="en-GB" dirty="0"/>
              <a:t>v</a:t>
            </a:r>
            <a:r>
              <a:rPr lang="cs-CZ" dirty="0"/>
              <a:t>ý</a:t>
            </a:r>
            <a:r>
              <a:rPr lang="en-GB" dirty="0" err="1"/>
              <a:t>sledky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 err="1"/>
              <a:t>videa</a:t>
            </a:r>
            <a:r>
              <a:rPr lang="cs-CZ" dirty="0"/>
              <a:t>...</a:t>
            </a:r>
            <a:r>
              <a:rPr lang="en-GB" dirty="0"/>
              <a:t>)</a:t>
            </a:r>
            <a:endParaRPr lang="cs-CZ" dirty="0"/>
          </a:p>
          <a:p>
            <a:r>
              <a:rPr lang="cs-CZ" dirty="0"/>
              <a:t>U domácích úloh máme předpřipravený </a:t>
            </a:r>
            <a:r>
              <a:rPr lang="cs-CZ" i="1" dirty="0"/>
              <a:t>.</a:t>
            </a:r>
            <a:r>
              <a:rPr lang="cs-CZ" i="1" dirty="0" err="1"/>
              <a:t>gitignore</a:t>
            </a:r>
            <a:endParaRPr lang="cs-CZ" i="1" dirty="0"/>
          </a:p>
          <a:p>
            <a:pPr lvl="1"/>
            <a:r>
              <a:rPr lang="cs-CZ" dirty="0"/>
              <a:t>Automatická kontrola přítomnosti před odevzdáním 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CC6F09-119F-4351-8CAE-C4162ABE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BA0B5B-CF61-45EC-A9B9-1A74864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481A9F-BB08-4384-A49F-51BD914E7297}"/>
              </a:ext>
            </a:extLst>
          </p:cNvPr>
          <p:cNvSpPr txBox="1"/>
          <p:nvPr/>
        </p:nvSpPr>
        <p:spPr>
          <a:xfrm>
            <a:off x="424282" y="4038501"/>
            <a:ext cx="8045792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7F7F00"/>
                </a:solidFill>
                <a:latin typeface="Verdana" panose="020B0604030504040204" pitchFamily="34" charset="0"/>
              </a:rPr>
              <a:t># Intermediate compilation files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*.</a:t>
            </a:r>
            <a:r>
              <a:rPr lang="en-GB" b="0" dirty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endParaRPr lang="en-GB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0" dirty="0">
                <a:solidFill>
                  <a:srgbClr val="7F7F00"/>
                </a:solidFill>
                <a:latin typeface="Verdana" panose="020B0604030504040204" pitchFamily="34" charset="0"/>
              </a:rPr>
              <a:t># Resulting binary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*.</a:t>
            </a:r>
            <a:r>
              <a:rPr lang="en-GB" b="0" dirty="0">
                <a:solidFill>
                  <a:srgbClr val="000000"/>
                </a:solidFill>
                <a:latin typeface="Verdana" panose="020B0604030504040204" pitchFamily="34" charset="0"/>
              </a:rPr>
              <a:t>exe</a:t>
            </a:r>
            <a:endParaRPr lang="en-GB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0" dirty="0">
                <a:solidFill>
                  <a:srgbClr val="7F7F00"/>
                </a:solidFill>
                <a:latin typeface="Verdana" panose="020B0604030504040204" pitchFamily="34" charset="0"/>
              </a:rPr>
              <a:t># Any other file(s)</a:t>
            </a:r>
          </a:p>
          <a:p>
            <a:r>
              <a:rPr lang="en-GB" b="0" dirty="0">
                <a:solidFill>
                  <a:srgbClr val="000000"/>
                </a:solidFill>
                <a:latin typeface="Verdana" panose="020B0604030504040204" pitchFamily="34" charset="0"/>
              </a:rPr>
              <a:t>don</a:t>
            </a:r>
            <a:r>
              <a:rPr lang="cs-CZ" b="0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en-GB" b="0" dirty="0">
                <a:solidFill>
                  <a:srgbClr val="000000"/>
                </a:solidFill>
                <a:latin typeface="Verdana" panose="020B0604030504040204" pitchFamily="34" charset="0"/>
              </a:rPr>
              <a:t>_commit_this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GB" b="0" dirty="0">
                <a:solidFill>
                  <a:srgbClr val="000000"/>
                </a:solidFill>
                <a:latin typeface="Verdana" panose="020B0604030504040204" pitchFamily="34" charset="0"/>
              </a:rPr>
              <a:t>txt</a:t>
            </a:r>
            <a:endParaRPr lang="en-GB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0" dirty="0">
                <a:solidFill>
                  <a:srgbClr val="7F7F00"/>
                </a:solidFill>
                <a:latin typeface="Verdana" panose="020B0604030504040204" pitchFamily="34" charset="0"/>
              </a:rPr>
              <a:t># Ignore whole directory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/</a:t>
            </a:r>
            <a:r>
              <a:rPr lang="en-GB" b="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pb071_Qt_4_7_4_for_Desktop_-_MinGW_4_4__Qt_SDK__Debug/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r>
              <a:rPr lang="en-GB" b="0" dirty="0">
                <a:solidFill>
                  <a:srgbClr val="000000"/>
                </a:solidFill>
                <a:latin typeface="Verdana" panose="020B0604030504040204" pitchFamily="34" charset="0"/>
              </a:rPr>
              <a:t>pb071_Qt_*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/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8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Kompilace na </a:t>
            </a:r>
            <a:r>
              <a:rPr lang="cs-CZ" dirty="0" err="1"/>
              <a:t>Aise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33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507413" cy="508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dirty="0" err="1"/>
              <a:t>Kompilace</a:t>
            </a:r>
            <a:r>
              <a:rPr lang="en-US" altLang="en-US" dirty="0"/>
              <a:t> </a:t>
            </a:r>
            <a:r>
              <a:rPr lang="en-US" altLang="en-US" dirty="0" err="1"/>
              <a:t>Aisa</a:t>
            </a:r>
            <a:endParaRPr lang="en-US" altLang="en-US" dirty="0"/>
          </a:p>
        </p:txBody>
      </p:sp>
      <p:graphicFrame>
        <p:nvGraphicFramePr>
          <p:cNvPr id="14234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457200" y="4876800"/>
          <a:ext cx="8424863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4" imgW="9003175" imgH="1726984" progId="">
                  <p:embed/>
                </p:oleObj>
              </mc:Choice>
              <mc:Fallback>
                <p:oleObj r:id="rId4" imgW="9003175" imgH="1726984" progId="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8424863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06946A-F70C-4F47-9DDD-87CC88A2E846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8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533400" indent="-533400" eaLnBrk="1" hangingPunct="1"/>
            <a:r>
              <a:rPr lang="cs-CZ" altLang="en-US" dirty="0"/>
              <a:t>GNU GCC</a:t>
            </a:r>
          </a:p>
          <a:p>
            <a:pPr marL="914400" lvl="1" indent="-457200" eaLnBrk="1" hangingPunct="1"/>
            <a:r>
              <a:rPr lang="cs-CZ" altLang="en-US" dirty="0"/>
              <a:t>přepínače (-c, -g,-Wall,-</a:t>
            </a:r>
            <a:r>
              <a:rPr lang="cs-CZ" altLang="en-US" dirty="0" err="1"/>
              <a:t>Wextra</a:t>
            </a:r>
            <a:r>
              <a:rPr lang="cs-CZ" altLang="en-US" dirty="0"/>
              <a:t>, -o …) </a:t>
            </a:r>
          </a:p>
          <a:p>
            <a:pPr marL="914400" lvl="1" indent="-457200" eaLnBrk="1" hangingPunct="1"/>
            <a:r>
              <a:rPr lang="cs-CZ" altLang="en-US" sz="1800" dirty="0">
                <a:hlinkClick r:id="rId6"/>
              </a:rPr>
              <a:t>https://gcc.gnu.org/onlinedocs/gcc-4.5.1/gcc/Option-Summary.html</a:t>
            </a:r>
            <a:endParaRPr lang="cs-CZ" altLang="en-US" sz="1600" dirty="0">
              <a:solidFill>
                <a:schemeClr val="accent2"/>
              </a:solidFill>
            </a:endParaRPr>
          </a:p>
          <a:p>
            <a:pPr marL="533400" indent="-533400" eaLnBrk="1" hangingPunct="1"/>
            <a:r>
              <a:rPr lang="cs-CZ" altLang="en-US" dirty="0"/>
              <a:t>Překlad přímo do výsledné </a:t>
            </a:r>
            <a:r>
              <a:rPr lang="cs-CZ" altLang="en-US" dirty="0" err="1"/>
              <a:t>binárky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 err="1"/>
              <a:t>gcc</a:t>
            </a:r>
            <a:r>
              <a:rPr lang="en-US" altLang="en-US" dirty="0"/>
              <a:t> –</a:t>
            </a:r>
            <a:r>
              <a:rPr lang="cs-CZ" altLang="en-US" dirty="0" err="1"/>
              <a:t>std</a:t>
            </a:r>
            <a:r>
              <a:rPr lang="en-US" altLang="en-US" dirty="0"/>
              <a:t>=</a:t>
            </a:r>
            <a:r>
              <a:rPr lang="cs-CZ" altLang="en-US" dirty="0"/>
              <a:t>c99</a:t>
            </a:r>
            <a:r>
              <a:rPr lang="en-US" altLang="en-US" dirty="0"/>
              <a:t> -pedantic -Wall -o hello </a:t>
            </a:r>
            <a:r>
              <a:rPr lang="en-US" altLang="en-US" dirty="0" err="1"/>
              <a:t>hello.c</a:t>
            </a:r>
            <a:endParaRPr lang="en-US" altLang="en-US" dirty="0"/>
          </a:p>
          <a:p>
            <a:pPr marL="914400" lvl="1" indent="-457200" eaLnBrk="1" hangingPunct="1"/>
            <a:r>
              <a:rPr lang="en-US" altLang="en-US" dirty="0"/>
              <a:t>(</a:t>
            </a:r>
            <a:r>
              <a:rPr lang="cs-CZ" altLang="en-US" dirty="0"/>
              <a:t>mezivýsledky jsou smazány</a:t>
            </a:r>
            <a:r>
              <a:rPr lang="en-US" altLang="en-US" dirty="0"/>
              <a:t>)</a:t>
            </a:r>
            <a:endParaRPr lang="cs-CZ" altLang="en-US" dirty="0"/>
          </a:p>
          <a:p>
            <a:pPr marL="533400" indent="-533400" eaLnBrk="1" hangingPunct="1"/>
            <a:r>
              <a:rPr lang="cs-CZ" altLang="en-US" dirty="0"/>
              <a:t>Spuštění programu</a:t>
            </a:r>
          </a:p>
          <a:p>
            <a:pPr marL="914400" lvl="1" indent="-457200" eaLnBrk="1" hangingPunct="1"/>
            <a:r>
              <a:rPr lang="cs-CZ" altLang="en-US" dirty="0"/>
              <a:t>.</a:t>
            </a:r>
            <a:r>
              <a:rPr lang="en-US" altLang="en-US" dirty="0"/>
              <a:t>/hello</a:t>
            </a:r>
          </a:p>
          <a:p>
            <a:pPr marL="914400" lvl="1" indent="-457200" eaLnBrk="1" hangingPunct="1"/>
            <a:endParaRPr lang="en-US" altLang="en-US" dirty="0"/>
          </a:p>
          <a:p>
            <a:pPr marL="914400" lvl="1" indent="-457200" eaLnBrk="1" hangingPunct="1"/>
            <a:endParaRPr lang="cs-CZ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</a:t>
            </a:r>
            <a:r>
              <a:rPr lang="cs-CZ" altLang="en-US"/>
              <a:t>řeklad</a:t>
            </a:r>
            <a:r>
              <a:rPr lang="en-US" altLang="en-US"/>
              <a:t> po </a:t>
            </a:r>
            <a:r>
              <a:rPr lang="cs-CZ" altLang="en-US"/>
              <a:t>čá</a:t>
            </a:r>
            <a:r>
              <a:rPr lang="en-US" altLang="en-US"/>
              <a:t>stech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rozvinutí maker, expanze </a:t>
            </a:r>
            <a:r>
              <a:rPr lang="cs-CZ" altLang="en-US" dirty="0" err="1"/>
              <a:t>include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K</a:t>
            </a:r>
            <a:r>
              <a:rPr lang="en-US" altLang="en-US" dirty="0" err="1">
                <a:solidFill>
                  <a:schemeClr val="accent2"/>
                </a:solidFill>
              </a:rPr>
              <a:t>ompilace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-</a:t>
            </a:r>
            <a:r>
              <a:rPr lang="en-GB" altLang="en-US" dirty="0"/>
              <a:t>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r>
              <a:rPr lang="cs-CZ" altLang="en-US" dirty="0"/>
              <a:t> (</a:t>
            </a:r>
            <a:r>
              <a:rPr lang="cs-CZ" altLang="en-US" sz="2000" dirty="0"/>
              <a:t>lépe </a:t>
            </a:r>
            <a:r>
              <a:rPr lang="en-US" altLang="en-US" sz="2000" dirty="0"/>
              <a:t>g</a:t>
            </a:r>
            <a:r>
              <a:rPr lang="cs-CZ" altLang="en-US" sz="2000" dirty="0" err="1"/>
              <a:t>cc</a:t>
            </a:r>
            <a:r>
              <a:rPr lang="en-US" altLang="en-US" sz="2000" dirty="0"/>
              <a:t> -</a:t>
            </a:r>
            <a:r>
              <a:rPr lang="cs-CZ" altLang="en-US" sz="2000" dirty="0" err="1"/>
              <a:t>std</a:t>
            </a:r>
            <a:r>
              <a:rPr lang="en-US" altLang="en-US" sz="2000" dirty="0"/>
              <a:t>=c</a:t>
            </a:r>
            <a:r>
              <a:rPr lang="cs-CZ" altLang="en-US" sz="2000" dirty="0"/>
              <a:t>99</a:t>
            </a:r>
            <a:r>
              <a:rPr lang="en-US" altLang="en-US" sz="2000" dirty="0"/>
              <a:t> -</a:t>
            </a:r>
            <a:r>
              <a:rPr lang="en-GB" altLang="en-US" sz="2000" dirty="0"/>
              <a:t>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hello</a:t>
            </a:r>
            <a:r>
              <a:rPr lang="en-US" altLang="en-US" sz="2000" dirty="0"/>
              <a:t>.</a:t>
            </a:r>
            <a:r>
              <a:rPr lang="en-US" altLang="en-US" sz="2000" dirty="0" err="1"/>
              <a:t>i</a:t>
            </a:r>
            <a:r>
              <a:rPr lang="cs-CZ" altLang="en-US" dirty="0"/>
              <a:t>)</a:t>
            </a:r>
          </a:p>
          <a:p>
            <a:pPr marL="914400" lvl="1" indent="-457200" eaLnBrk="1" hangingPunct="1"/>
            <a:r>
              <a:rPr lang="cs-CZ" altLang="en-US" dirty="0"/>
              <a:t>syntaktická kontrola kódu, typicky chybová hlášení</a:t>
            </a:r>
            <a:endParaRPr lang="en-US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S</a:t>
            </a:r>
            <a:r>
              <a:rPr lang="pt-BR" altLang="en-US" dirty="0">
                <a:solidFill>
                  <a:schemeClr val="accent2"/>
                </a:solidFill>
              </a:rPr>
              <a:t>estavení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assem</a:t>
            </a:r>
            <a:r>
              <a:rPr lang="cs-CZ" altLang="en-US" dirty="0"/>
              <a:t>b</a:t>
            </a:r>
            <a:r>
              <a:rPr lang="pt-BR" altLang="en-US" dirty="0"/>
              <a:t>ly do strojového kódu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L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cs-CZ" altLang="en-US" dirty="0">
                <a:solidFill>
                  <a:schemeClr val="accent2"/>
                </a:solidFill>
              </a:rPr>
              <a:t>n</a:t>
            </a:r>
            <a:r>
              <a:rPr lang="en-US" altLang="en-US" dirty="0" err="1">
                <a:solidFill>
                  <a:schemeClr val="accent2"/>
                </a:solidFill>
              </a:rPr>
              <a:t>kování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nahrazení relativních adres absolutními</a:t>
            </a:r>
            <a:endParaRPr lang="en-US" altLang="en-US" dirty="0"/>
          </a:p>
          <a:p>
            <a:pPr marL="533400" indent="-533400" eaLnBrk="1" hangingPunct="1"/>
            <a:r>
              <a:rPr lang="cs-CZ" altLang="en-US" i="1" dirty="0"/>
              <a:t>Při běžném překladu proběhnou všechny kroky automaticky, nemusíme pouštět každý zvlášť</a:t>
            </a:r>
            <a:endParaRPr lang="en-US" altLang="en-US" i="1" dirty="0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91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DC9A02-4ABC-41D7-B19B-2ACE562730FE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 sz="1800"/>
          </a:p>
        </p:txBody>
      </p:sp>
      <p:pic>
        <p:nvPicPr>
          <p:cNvPr id="256009" name="Picture 9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cs-CZ" altLang="en-US" dirty="0" err="1"/>
              <a:t>řeklad</a:t>
            </a:r>
            <a:r>
              <a:rPr lang="en-US" altLang="en-US" dirty="0"/>
              <a:t> </a:t>
            </a:r>
            <a:r>
              <a:rPr lang="en-US" altLang="en-US" dirty="0" err="1"/>
              <a:t>po</a:t>
            </a:r>
            <a:r>
              <a:rPr lang="en-US" altLang="en-US" dirty="0"/>
              <a:t> </a:t>
            </a:r>
            <a:r>
              <a:rPr lang="cs-CZ" altLang="en-US" dirty="0" err="1"/>
              <a:t>čá</a:t>
            </a:r>
            <a:r>
              <a:rPr lang="en-US" altLang="en-US" dirty="0" err="1"/>
              <a:t>stech</a:t>
            </a:r>
            <a:r>
              <a:rPr lang="cs-CZ" altLang="en-US" dirty="0"/>
              <a:t> - </a:t>
            </a: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</a:t>
            </a:r>
          </a:p>
        </p:txBody>
      </p:sp>
      <p:graphicFrame>
        <p:nvGraphicFramePr>
          <p:cNvPr id="337929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191000" y="2898775"/>
          <a:ext cx="680561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4" imgW="6806349" imgH="3631746" progId="">
                  <p:embed/>
                </p:oleObj>
              </mc:Choice>
              <mc:Fallback>
                <p:oleObj r:id="rId4" imgW="6806349" imgH="3631746" progId="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98775"/>
                        <a:ext cx="6805613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4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F249A-64BE-45E6-9BD2-749B2BCFD69B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 sz="1800"/>
          </a:p>
        </p:txBody>
      </p:sp>
      <p:sp>
        <p:nvSpPr>
          <p:cNvPr id="3994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2.c &gt; </a:t>
            </a:r>
            <a:r>
              <a:rPr lang="cs-CZ" altLang="en-US" dirty="0" err="1"/>
              <a:t>hello</a:t>
            </a:r>
            <a:r>
              <a:rPr lang="en-US" altLang="en-US" dirty="0"/>
              <a:t>2.i"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rozvinutí maker, expanze </a:t>
            </a:r>
            <a:r>
              <a:rPr lang="en-US" altLang="en-US" dirty="0"/>
              <a:t>#</a:t>
            </a:r>
            <a:r>
              <a:rPr lang="cs-CZ" altLang="en-US" dirty="0" err="1"/>
              <a:t>include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odstranění poznámek</a:t>
            </a:r>
            <a:endParaRPr lang="en-US" altLang="en-US" dirty="0"/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381000" y="3124200"/>
            <a:ext cx="3916363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#define PRINT_MESSAGE "Hello World"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(void)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cs-CZ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dirty="0">
                <a:solidFill>
                  <a:srgbClr val="007F00"/>
                </a:solidFill>
                <a:latin typeface="Courier New" panose="02070309020205020404" pitchFamily="49" charset="0"/>
              </a:rPr>
              <a:t>  </a:t>
            </a:r>
            <a:r>
              <a:rPr lang="it-IT" altLang="en-US" sz="14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</a:t>
            </a:r>
            <a:r>
              <a:rPr lang="cs-CZ" altLang="en-US" sz="14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print</a:t>
            </a:r>
            <a:r>
              <a:rPr lang="cs-CZ" altLang="en-US" sz="1400" b="0" dirty="0">
                <a:solidFill>
                  <a:srgbClr val="007F00"/>
                </a:solidFill>
                <a:latin typeface="Courier New" panose="02070309020205020404" pitchFamily="49" charset="0"/>
              </a:rPr>
              <a:t> on </a:t>
            </a:r>
            <a:r>
              <a:rPr lang="cs-CZ" altLang="en-US" sz="14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stdout</a:t>
            </a:r>
            <a:endParaRPr lang="it-IT" altLang="en-US" sz="1400" b="0" dirty="0">
              <a:solidFill>
                <a:srgbClr val="007F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PRINT_MESSAGE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381000" y="28194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/>
              <a:t>hello</a:t>
            </a:r>
            <a:r>
              <a:rPr lang="en-US" altLang="en-US" sz="1800" b="0" i="1"/>
              <a:t>2.c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4E21F-0C9D-44E7-9B08-8BB6B99F63D5}"/>
                  </a:ext>
                </a:extLst>
              </p14:cNvPr>
              <p14:cNvContentPartPr/>
              <p14:nvPr/>
            </p14:nvContentPartPr>
            <p14:xfrm>
              <a:off x="7701480" y="3250080"/>
              <a:ext cx="1562400" cy="80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4E21F-0C9D-44E7-9B08-8BB6B99F63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2120" y="3240720"/>
                <a:ext cx="1581120" cy="82332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nimBg="1"/>
      <p:bldP spid="3379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cs-CZ" altLang="en-US" dirty="0" err="1"/>
              <a:t>řeklad</a:t>
            </a:r>
            <a:r>
              <a:rPr lang="en-US" altLang="en-US" dirty="0"/>
              <a:t> </a:t>
            </a:r>
            <a:r>
              <a:rPr lang="en-US" altLang="en-US" dirty="0" err="1"/>
              <a:t>po</a:t>
            </a:r>
            <a:r>
              <a:rPr lang="en-US" altLang="en-US" dirty="0"/>
              <a:t> </a:t>
            </a:r>
            <a:r>
              <a:rPr lang="cs-CZ" altLang="en-US" dirty="0" err="1"/>
              <a:t>čá</a:t>
            </a:r>
            <a:r>
              <a:rPr lang="en-US" altLang="en-US" dirty="0" err="1"/>
              <a:t>stech</a:t>
            </a:r>
            <a:r>
              <a:rPr lang="cs-CZ" altLang="en-US" dirty="0"/>
              <a:t> - </a:t>
            </a:r>
            <a:r>
              <a:rPr lang="en-US" altLang="en-US" dirty="0" err="1">
                <a:solidFill>
                  <a:schemeClr val="accent2"/>
                </a:solidFill>
              </a:rPr>
              <a:t>kompilace</a:t>
            </a:r>
            <a:endParaRPr lang="en-US" altLang="en-US" dirty="0"/>
          </a:p>
        </p:txBody>
      </p:sp>
      <p:graphicFrame>
        <p:nvGraphicFramePr>
          <p:cNvPr id="342027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214438" y="5067300"/>
          <a:ext cx="6934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r:id="rId4" imgW="9244444" imgH="1777778" progId="">
                  <p:embed/>
                </p:oleObj>
              </mc:Choice>
              <mc:Fallback>
                <p:oleObj r:id="rId4" imgW="9244444" imgH="1777778" progId="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067300"/>
                        <a:ext cx="69342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6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CD3246-21B8-4C73-B4F4-5D7740FF1F10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 sz="180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2"/>
            </a:pPr>
            <a:r>
              <a:rPr lang="cs-CZ" altLang="en-US" dirty="0">
                <a:solidFill>
                  <a:schemeClr val="accent2"/>
                </a:solidFill>
              </a:rPr>
              <a:t>K</a:t>
            </a:r>
            <a:r>
              <a:rPr lang="en-US" altLang="en-US" dirty="0" err="1">
                <a:solidFill>
                  <a:schemeClr val="accent2"/>
                </a:solidFill>
              </a:rPr>
              <a:t>ompilace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-S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2.i“   </a:t>
            </a:r>
            <a:r>
              <a:rPr lang="cs-CZ" altLang="en-US" sz="1800" dirty="0"/>
              <a:t>(lépe </a:t>
            </a:r>
            <a:r>
              <a:rPr lang="en-US" altLang="en-US" sz="1800" dirty="0"/>
              <a:t>g</a:t>
            </a:r>
            <a:r>
              <a:rPr lang="cs-CZ" altLang="en-US" sz="1800" dirty="0" err="1"/>
              <a:t>cc</a:t>
            </a:r>
            <a:r>
              <a:rPr lang="en-US" altLang="en-US" sz="1800" dirty="0"/>
              <a:t> -</a:t>
            </a:r>
            <a:r>
              <a:rPr lang="cs-CZ" altLang="en-US" sz="1800" dirty="0" err="1"/>
              <a:t>std</a:t>
            </a:r>
            <a:r>
              <a:rPr lang="en-US" altLang="en-US" sz="1800" dirty="0"/>
              <a:t>=c</a:t>
            </a:r>
            <a:r>
              <a:rPr lang="cs-CZ" altLang="en-US" sz="1800" dirty="0"/>
              <a:t>99</a:t>
            </a:r>
            <a:r>
              <a:rPr lang="en-US" altLang="en-US" sz="1800" dirty="0"/>
              <a:t> -</a:t>
            </a:r>
            <a:r>
              <a:rPr lang="en-GB" altLang="en-US" sz="1800" dirty="0"/>
              <a:t>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hello</a:t>
            </a:r>
            <a:r>
              <a:rPr lang="en-US" altLang="en-US" sz="1800" dirty="0"/>
              <a:t>.</a:t>
            </a:r>
            <a:r>
              <a:rPr lang="en-US" altLang="en-US" sz="1800" dirty="0" err="1"/>
              <a:t>i</a:t>
            </a:r>
            <a:r>
              <a:rPr lang="cs-CZ" altLang="en-US" sz="1800" dirty="0"/>
              <a:t>)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překlad do assembleru, syntaktická kontrola kódu</a:t>
            </a:r>
            <a:endParaRPr lang="en-US" altLang="en-US" dirty="0"/>
          </a:p>
          <a:p>
            <a:pPr marL="914400" lvl="1" indent="-457200" eaLnBrk="1" hangingPunct="1"/>
            <a:r>
              <a:rPr lang="en-US" altLang="en-US" dirty="0" err="1"/>
              <a:t>zde</a:t>
            </a:r>
            <a:r>
              <a:rPr lang="en-US" altLang="en-US" dirty="0"/>
              <a:t> </a:t>
            </a:r>
            <a:r>
              <a:rPr lang="en-US" altLang="en-US" dirty="0" err="1"/>
              <a:t>nast</a:t>
            </a:r>
            <a:r>
              <a:rPr lang="cs-CZ" altLang="en-US" dirty="0" err="1"/>
              <a:t>ává</a:t>
            </a:r>
            <a:r>
              <a:rPr lang="cs-CZ" altLang="en-US" dirty="0"/>
              <a:t> většina chybových hlášení a varování</a:t>
            </a:r>
            <a:endParaRPr lang="en-US" altLang="en-US" dirty="0"/>
          </a:p>
          <a:p>
            <a:pPr marL="914400" lvl="1" indent="-457200" eaLnBrk="1" hangingPunct="1"/>
            <a:r>
              <a:rPr lang="cs-CZ" altLang="en-US" dirty="0"/>
              <a:t>vzniká soubor </a:t>
            </a:r>
            <a:r>
              <a:rPr lang="en-US" altLang="en-US" dirty="0"/>
              <a:t>*</a:t>
            </a:r>
            <a:r>
              <a:rPr lang="cs-CZ" altLang="en-US" dirty="0"/>
              <a:t>.s (pokud nejsou chyby)</a:t>
            </a:r>
            <a:endParaRPr lang="en-US" altLang="en-US" dirty="0"/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2640013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# 1 "hello2.c"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# 1 "&lt;built-in&gt;"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# 1 "&lt;command line&gt;"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7F7F00"/>
                </a:solidFill>
                <a:latin typeface="Courier New" panose="02070309020205020404" pitchFamily="49" charset="0"/>
              </a:rPr>
              <a:t># 1 "hello2.c"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(void)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 dirty="0">
                <a:solidFill>
                  <a:srgbClr val="7F007F"/>
                </a:solidFill>
                <a:latin typeface="Courier New" panose="02070309020205020404" pitchFamily="49" charset="0"/>
              </a:rPr>
              <a:t>"Hello World"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158750" y="3006725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/>
              <a:t>hello</a:t>
            </a:r>
            <a:r>
              <a:rPr lang="en-US" altLang="en-US" sz="1800" b="0" i="1"/>
              <a:t>2.</a:t>
            </a:r>
            <a:r>
              <a:rPr lang="cs-CZ" altLang="en-US" sz="1800" b="0" i="1"/>
              <a:t>i</a:t>
            </a:r>
            <a:endParaRPr lang="en-US" altLang="en-US" sz="1800" b="0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03D533-4E3F-42CE-8D61-E893D474B63E}"/>
                  </a:ext>
                </a:extLst>
              </p14:cNvPr>
              <p14:cNvContentPartPr/>
              <p14:nvPr/>
            </p14:nvContentPartPr>
            <p14:xfrm>
              <a:off x="3790800" y="5378760"/>
              <a:ext cx="1323000" cy="32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03D533-4E3F-42CE-8D61-E893D474B6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1440" y="5369400"/>
                <a:ext cx="1341720" cy="34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7D217C48-5695-42BF-B9FD-51E6A7AA4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37520"/>
              </p:ext>
            </p:extLst>
          </p:nvPr>
        </p:nvGraphicFramePr>
        <p:xfrm>
          <a:off x="5484249" y="3175591"/>
          <a:ext cx="3431151" cy="318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r:id="rId10" imgW="6222222" imgH="5777778" progId="">
                  <p:embed/>
                </p:oleObj>
              </mc:Choice>
              <mc:Fallback>
                <p:oleObj r:id="rId10" imgW="6222222" imgH="5777778" progId="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F6FC8AE1-E89B-4D40-9C69-BB8B86F6A40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249" y="3175591"/>
                        <a:ext cx="3431151" cy="318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nimBg="1"/>
      <p:bldP spid="34202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cs-CZ" altLang="en-US" dirty="0" err="1"/>
              <a:t>řeklad</a:t>
            </a:r>
            <a:r>
              <a:rPr lang="en-US" altLang="en-US" dirty="0"/>
              <a:t> </a:t>
            </a:r>
            <a:r>
              <a:rPr lang="en-US" altLang="en-US" dirty="0" err="1"/>
              <a:t>po</a:t>
            </a:r>
            <a:r>
              <a:rPr lang="en-US" altLang="en-US" dirty="0"/>
              <a:t> </a:t>
            </a:r>
            <a:r>
              <a:rPr lang="cs-CZ" altLang="en-US" dirty="0" err="1"/>
              <a:t>čá</a:t>
            </a:r>
            <a:r>
              <a:rPr lang="en-US" altLang="en-US" dirty="0" err="1"/>
              <a:t>stech</a:t>
            </a:r>
            <a:r>
              <a:rPr lang="cs-CZ" altLang="en-US" dirty="0"/>
              <a:t> – </a:t>
            </a:r>
            <a:r>
              <a:rPr lang="en-US" altLang="en-US" dirty="0" err="1">
                <a:solidFill>
                  <a:schemeClr val="accent2"/>
                </a:solidFill>
              </a:rPr>
              <a:t>sestaven</a:t>
            </a:r>
            <a:r>
              <a:rPr lang="cs-CZ" altLang="en-US" dirty="0">
                <a:solidFill>
                  <a:schemeClr val="accent2"/>
                </a:solidFill>
              </a:rPr>
              <a:t>í</a:t>
            </a:r>
            <a:endParaRPr lang="en-US" altLang="en-US" dirty="0"/>
          </a:p>
        </p:txBody>
      </p:sp>
      <p:graphicFrame>
        <p:nvGraphicFramePr>
          <p:cNvPr id="359431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0" y="2895600"/>
          <a:ext cx="4267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r:id="rId4" imgW="6222222" imgH="5777778" progId="">
                  <p:embed/>
                </p:oleObj>
              </mc:Choice>
              <mc:Fallback>
                <p:oleObj r:id="rId4" imgW="6222222" imgH="5777778" progId="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4267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0A274-635D-4C7A-AD8B-DB236EBA9280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 sz="1800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3"/>
            </a:pPr>
            <a:r>
              <a:rPr lang="cs-CZ" altLang="en-US" dirty="0">
                <a:solidFill>
                  <a:schemeClr val="accent2"/>
                </a:solidFill>
              </a:rPr>
              <a:t>S</a:t>
            </a:r>
            <a:r>
              <a:rPr lang="pt-BR" altLang="en-US" dirty="0">
                <a:solidFill>
                  <a:schemeClr val="accent2"/>
                </a:solidFill>
              </a:rPr>
              <a:t>estavení</a:t>
            </a:r>
            <a:r>
              <a:rPr lang="pt-BR" altLang="en-US" dirty="0"/>
              <a:t> "as </a:t>
            </a:r>
            <a:r>
              <a:rPr lang="cs-CZ" altLang="en-US" dirty="0"/>
              <a:t>hello2</a:t>
            </a:r>
            <a:r>
              <a:rPr lang="pt-BR" altLang="en-US" dirty="0"/>
              <a:t>.s -o </a:t>
            </a:r>
            <a:r>
              <a:rPr lang="cs-CZ" altLang="en-US" dirty="0"/>
              <a:t>hello2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assem</a:t>
            </a:r>
            <a:r>
              <a:rPr lang="cs-CZ" altLang="en-US" dirty="0"/>
              <a:t>b</a:t>
            </a:r>
            <a:r>
              <a:rPr lang="pt-BR" altLang="en-US" dirty="0"/>
              <a:t>ly do strojového kódu</a:t>
            </a:r>
            <a:r>
              <a:rPr lang="cs-CZ" altLang="en-US" dirty="0"/>
              <a:t> </a:t>
            </a:r>
          </a:p>
          <a:p>
            <a:pPr marL="914400" lvl="1" indent="-457200" eaLnBrk="1" hangingPunct="1"/>
            <a:r>
              <a:rPr lang="cs-CZ" altLang="en-US" dirty="0"/>
              <a:t>zatím ještě relativní adresy funkcí apod.</a:t>
            </a:r>
            <a:endParaRPr lang="pt-BR" altLang="en-US" dirty="0"/>
          </a:p>
        </p:txBody>
      </p:sp>
      <p:graphicFrame>
        <p:nvGraphicFramePr>
          <p:cNvPr id="359433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267200" y="3276600"/>
          <a:ext cx="48768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r:id="rId6" imgW="7161905" imgH="3834921" progId="">
                  <p:embed/>
                </p:oleObj>
              </mc:Choice>
              <mc:Fallback>
                <p:oleObj r:id="rId6" imgW="7161905" imgH="383492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76600"/>
                        <a:ext cx="487680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95250" y="25908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/>
              <a:t>hello</a:t>
            </a:r>
            <a:r>
              <a:rPr lang="en-US" altLang="en-US" sz="1800" b="0" i="1"/>
              <a:t>2.</a:t>
            </a:r>
            <a:r>
              <a:rPr lang="cs-CZ" altLang="en-US" sz="1800" b="0" i="1"/>
              <a:t>s</a:t>
            </a:r>
            <a:endParaRPr lang="en-US" altLang="en-US" sz="1800" b="0" i="1"/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>
            <a:off x="4495800" y="30622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/>
              <a:t>hello</a:t>
            </a:r>
            <a:r>
              <a:rPr lang="en-US" altLang="en-US" sz="1800" b="0" i="1"/>
              <a:t>2.</a:t>
            </a:r>
            <a:r>
              <a:rPr lang="cs-CZ" altLang="en-US" sz="1800" b="0" i="1"/>
              <a:t>o</a:t>
            </a:r>
            <a:endParaRPr lang="en-US" altLang="en-US" sz="1800" b="0" i="1"/>
          </a:p>
        </p:txBody>
      </p:sp>
      <p:sp>
        <p:nvSpPr>
          <p:cNvPr id="359436" name="AutoShape 12"/>
          <p:cNvSpPr>
            <a:spLocks noChangeArrowheads="1"/>
          </p:cNvSpPr>
          <p:nvPr/>
        </p:nvSpPr>
        <p:spPr bwMode="auto">
          <a:xfrm>
            <a:off x="3429000" y="3962400"/>
            <a:ext cx="1143000" cy="762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4495800" y="5054600"/>
            <a:ext cx="2286000" cy="228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/>
      <p:bldP spid="359435" grpId="0"/>
      <p:bldP spid="359436" grpId="0" animBg="1"/>
      <p:bldP spid="3594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68CA-F8E9-43C2-9054-8A2F2562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 běh předmětu PB071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4095-78CA-4E30-92FA-3C4EA7C27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Jaro 2024 je poslední běh předmětu PB071</a:t>
            </a:r>
          </a:p>
          <a:p>
            <a:pPr lvl="1"/>
            <a:r>
              <a:rPr lang="cs-CZ" sz="2000" dirty="0"/>
              <a:t>Podmínky pro absolvování předmětu podobné jako v minulosti</a:t>
            </a:r>
            <a:endParaRPr lang="en-US" sz="2000" dirty="0"/>
          </a:p>
          <a:p>
            <a:pPr lvl="1"/>
            <a:r>
              <a:rPr lang="cs-CZ" sz="2000" dirty="0"/>
              <a:t>Nahrazeno předmětem PB111 Principy </a:t>
            </a:r>
            <a:r>
              <a:rPr lang="cs-CZ" sz="2000" dirty="0" err="1"/>
              <a:t>nízkoúrovňového</a:t>
            </a:r>
            <a:r>
              <a:rPr lang="cs-CZ" sz="2000" dirty="0"/>
              <a:t> programování (P. </a:t>
            </a:r>
            <a:r>
              <a:rPr lang="cs-CZ" sz="2000" dirty="0" err="1"/>
              <a:t>Ročkai</a:t>
            </a:r>
            <a:r>
              <a:rPr lang="cs-CZ" sz="2000" dirty="0"/>
              <a:t>, A. Matoušek)</a:t>
            </a:r>
          </a:p>
          <a:p>
            <a:pPr lvl="2"/>
            <a:r>
              <a:rPr lang="cs-CZ" sz="2000" dirty="0">
                <a:hlinkClick r:id="rId2"/>
              </a:rPr>
              <a:t>https://is.muni.cz/auth/predmet/fi/jaro2024/PB111</a:t>
            </a:r>
            <a:endParaRPr lang="cs-CZ" sz="2000" dirty="0"/>
          </a:p>
          <a:p>
            <a:pPr lvl="1"/>
            <a:r>
              <a:rPr lang="cs-CZ" sz="2000" dirty="0"/>
              <a:t>V případě neúspěchu v tomto roce opakujete PB111 (Jaro 2025)</a:t>
            </a:r>
          </a:p>
          <a:p>
            <a:endParaRPr lang="cs-CZ" sz="2400" dirty="0"/>
          </a:p>
          <a:p>
            <a:r>
              <a:rPr lang="cs-CZ" sz="2400" dirty="0"/>
              <a:t>Nová verze </a:t>
            </a:r>
            <a:r>
              <a:rPr lang="en-US" sz="2400" dirty="0"/>
              <a:t>“PB071” </a:t>
            </a:r>
            <a:r>
              <a:rPr lang="cs-CZ" sz="2400" dirty="0"/>
              <a:t>se zaměřením na pokročilejší C poběží zřejmě od podzimu 2025</a:t>
            </a:r>
          </a:p>
          <a:p>
            <a:pPr lvl="1"/>
            <a:r>
              <a:rPr lang="cs-CZ" sz="2000" dirty="0"/>
              <a:t>Předmětová alternativa k Java, C++, C</a:t>
            </a:r>
            <a:r>
              <a:rPr lang="en-US" sz="2000" dirty="0"/>
              <a:t>#</a:t>
            </a:r>
            <a:r>
              <a:rPr lang="cs-CZ" sz="2000" dirty="0"/>
              <a:t>...</a:t>
            </a:r>
          </a:p>
          <a:p>
            <a:pPr lvl="1"/>
            <a:r>
              <a:rPr lang="cs-CZ" sz="2000" dirty="0"/>
              <a:t>Bude mít jiný kód, není přímá náhrada za PB071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A06DF-B351-4299-9A78-D7C90748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6B67F-1BFA-49AA-919B-DA49619F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2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cs-CZ" altLang="en-US" dirty="0" err="1"/>
              <a:t>řeklad</a:t>
            </a:r>
            <a:r>
              <a:rPr lang="en-US" altLang="en-US" dirty="0"/>
              <a:t> </a:t>
            </a:r>
            <a:r>
              <a:rPr lang="en-US" altLang="en-US" dirty="0" err="1"/>
              <a:t>po</a:t>
            </a:r>
            <a:r>
              <a:rPr lang="en-US" altLang="en-US" dirty="0"/>
              <a:t> </a:t>
            </a:r>
            <a:r>
              <a:rPr lang="cs-CZ" altLang="en-US" dirty="0" err="1"/>
              <a:t>čá</a:t>
            </a:r>
            <a:r>
              <a:rPr lang="en-US" altLang="en-US" dirty="0" err="1"/>
              <a:t>stech</a:t>
            </a:r>
            <a:r>
              <a:rPr lang="cs-CZ" altLang="en-US" dirty="0"/>
              <a:t> – </a:t>
            </a:r>
            <a:r>
              <a:rPr lang="cs-CZ" altLang="en-US" dirty="0">
                <a:solidFill>
                  <a:schemeClr val="accent2"/>
                </a:solidFill>
              </a:rPr>
              <a:t>linkování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3563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81200" y="3505200"/>
          <a:ext cx="5548313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r:id="rId4" imgW="6692063" imgH="4444444" progId="">
                  <p:embed/>
                </p:oleObj>
              </mc:Choice>
              <mc:Fallback>
                <p:oleObj r:id="rId4" imgW="6692063" imgH="4444444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045"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5548313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FDC2C4-254B-4A77-BB4A-03A55477D948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 sz="180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412875"/>
            <a:ext cx="8424862" cy="482441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4"/>
            </a:pPr>
            <a:r>
              <a:rPr lang="cs-CZ" altLang="en-US" sz="2400" dirty="0">
                <a:solidFill>
                  <a:schemeClr val="accent2"/>
                </a:solidFill>
              </a:rPr>
              <a:t>L</a:t>
            </a:r>
            <a:r>
              <a:rPr lang="en-US" altLang="en-US" sz="2400" dirty="0" err="1">
                <a:solidFill>
                  <a:schemeClr val="accent2"/>
                </a:solidFill>
              </a:rPr>
              <a:t>i</a:t>
            </a:r>
            <a:r>
              <a:rPr lang="cs-CZ" altLang="en-US" sz="2400" dirty="0">
                <a:solidFill>
                  <a:schemeClr val="accent2"/>
                </a:solidFill>
              </a:rPr>
              <a:t>n</a:t>
            </a:r>
            <a:r>
              <a:rPr lang="en-US" altLang="en-US" sz="2400" dirty="0" err="1">
                <a:solidFill>
                  <a:schemeClr val="accent2"/>
                </a:solidFill>
              </a:rPr>
              <a:t>kování</a:t>
            </a:r>
            <a:r>
              <a:rPr lang="en-US" altLang="en-US" sz="2400" dirty="0"/>
              <a:t> "g</a:t>
            </a:r>
            <a:r>
              <a:rPr lang="cs-CZ" altLang="en-US" sz="2400" dirty="0" err="1"/>
              <a:t>cc</a:t>
            </a:r>
            <a:r>
              <a:rPr lang="en-US" altLang="en-US" sz="2400" dirty="0"/>
              <a:t> </a:t>
            </a:r>
            <a:r>
              <a:rPr lang="cs-CZ" altLang="en-US" sz="2400" dirty="0"/>
              <a:t>hello2</a:t>
            </a:r>
            <a:r>
              <a:rPr lang="en-US" altLang="en-US" sz="2400" dirty="0"/>
              <a:t>.o</a:t>
            </a:r>
            <a:r>
              <a:rPr lang="pt-BR" altLang="en-US" sz="2400" dirty="0"/>
              <a:t>"</a:t>
            </a:r>
            <a:endParaRPr lang="cs-CZ" altLang="en-US" sz="2400" dirty="0"/>
          </a:p>
          <a:p>
            <a:pPr marL="914400" lvl="1" indent="-457200" eaLnBrk="1" hangingPunct="1"/>
            <a:r>
              <a:rPr lang="cs-CZ" altLang="en-US" sz="2000" dirty="0"/>
              <a:t>nahrazení relativních adres absolutními</a:t>
            </a:r>
          </a:p>
          <a:p>
            <a:pPr marL="914400" lvl="1" indent="-457200" eaLnBrk="1" hangingPunct="1"/>
            <a:r>
              <a:rPr lang="cs-CZ" altLang="en-US" sz="2000" dirty="0"/>
              <a:t>odstranění přebytečných textů apod.</a:t>
            </a:r>
          </a:p>
          <a:p>
            <a:pPr marL="914400" lvl="1" indent="-457200" eaLnBrk="1" hangingPunct="1"/>
            <a:r>
              <a:rPr lang="cs-CZ" altLang="en-US" sz="2000" dirty="0"/>
              <a:t>objevují se chyby linkování</a:t>
            </a:r>
          </a:p>
          <a:p>
            <a:pPr marL="1333500" lvl="2" indent="-419100" eaLnBrk="1" hangingPunct="1"/>
            <a:r>
              <a:rPr lang="cs-CZ" altLang="en-US" sz="2000" dirty="0"/>
              <a:t>např. chybějící slíbená implementace funkce</a:t>
            </a:r>
          </a:p>
          <a:p>
            <a:pPr marL="914400" lvl="1" indent="-457200" eaLnBrk="1" hangingPunct="1"/>
            <a:r>
              <a:rPr lang="cs-CZ" altLang="en-US" sz="2000" dirty="0"/>
              <a:t>získáme spustitelný program</a:t>
            </a:r>
            <a:r>
              <a:rPr lang="en-US" altLang="en-US" sz="2000" dirty="0"/>
              <a:t> (</a:t>
            </a:r>
            <a:r>
              <a:rPr lang="cs-CZ" altLang="en-US" sz="2000" dirty="0"/>
              <a:t>možnost </a:t>
            </a:r>
            <a:r>
              <a:rPr lang="en-US" altLang="en-US" sz="2000" dirty="0" err="1"/>
              <a:t>parametr</a:t>
            </a:r>
            <a:r>
              <a:rPr lang="cs-CZ" altLang="en-US" sz="2000" dirty="0"/>
              <a:t>u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Courier New" panose="02070309020205020404" pitchFamily="49" charset="0"/>
              </a:rPr>
              <a:t>–o</a:t>
            </a:r>
            <a:r>
              <a:rPr lang="cs-CZ" altLang="en-US" sz="2000" dirty="0"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latin typeface="Courier New" panose="02070309020205020404" pitchFamily="49" charset="0"/>
              </a:rPr>
              <a:t>jm</a:t>
            </a:r>
            <a:r>
              <a:rPr lang="cs-CZ" altLang="en-US" sz="2000" dirty="0" err="1">
                <a:latin typeface="Courier New" panose="02070309020205020404" pitchFamily="49" charset="0"/>
              </a:rPr>
              <a:t>éno</a:t>
            </a:r>
            <a:r>
              <a:rPr lang="en-US" altLang="en-US" sz="2000" dirty="0"/>
              <a:t>)</a:t>
            </a:r>
            <a:endParaRPr lang="cs-CZ" altLang="en-US" sz="2000" dirty="0"/>
          </a:p>
          <a:p>
            <a:pPr marL="914400" lvl="1" indent="-457200" eaLnBrk="1" hangingPunct="1"/>
            <a:endParaRPr lang="en-US" altLang="en-US" sz="2000" dirty="0"/>
          </a:p>
          <a:p>
            <a:pPr marL="533400" indent="-533400" eaLnBrk="1" hangingPunct="1"/>
            <a:endParaRPr lang="en-US" altLang="en-US" sz="2000" dirty="0"/>
          </a:p>
          <a:p>
            <a:pPr marL="533400" indent="-533400" eaLnBrk="1" hangingPunct="1"/>
            <a:endParaRPr lang="en-US" altLang="en-US" sz="2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PB071 </a:t>
            </a:r>
            <a:r>
              <a:rPr lang="en-GB" dirty="0" err="1"/>
              <a:t>Prednaska</a:t>
            </a:r>
            <a:r>
              <a:rPr lang="en-GB" dirty="0"/>
              <a:t> 01 - </a:t>
            </a:r>
            <a:r>
              <a:rPr lang="en-GB" dirty="0" err="1"/>
              <a:t>Kompilace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9051"/>
            <a:ext cx="8532126" cy="4793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Principy nízkoúrovňového programování 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217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7525"/>
            <a:ext cx="8507413" cy="508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Doxygen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Nástroj obdobný jako </a:t>
            </a:r>
            <a:r>
              <a:rPr lang="cs-CZ" altLang="en-US" sz="2400" dirty="0" err="1"/>
              <a:t>JavaDoc</a:t>
            </a:r>
            <a:r>
              <a:rPr lang="cs-CZ" altLang="en-US" sz="2400" dirty="0"/>
              <a:t> pro Javu</a:t>
            </a:r>
          </a:p>
          <a:p>
            <a:pPr lvl="1" eaLnBrk="1" hangingPunct="1"/>
            <a:r>
              <a:rPr lang="cs-CZ" altLang="en-US" sz="2000" dirty="0"/>
              <a:t>umožňuje generovat dokumentaci z poznámek přímo v kódu</a:t>
            </a:r>
            <a:endParaRPr lang="en-US" altLang="en-US" sz="2000" dirty="0"/>
          </a:p>
          <a:p>
            <a:pPr lvl="1" eaLnBrk="1" hangingPunct="1"/>
            <a:r>
              <a:rPr lang="cs-CZ" altLang="en-US" sz="2000" dirty="0"/>
              <a:t>speciální formát poznámek (více typů)</a:t>
            </a:r>
          </a:p>
          <a:p>
            <a:pPr eaLnBrk="1" hangingPunct="1"/>
            <a:r>
              <a:rPr lang="cs-CZ" altLang="en-US" sz="2400" dirty="0"/>
              <a:t>Odevzdávané domácí úkoly musí dokumentaci obsahovat</a:t>
            </a:r>
          </a:p>
          <a:p>
            <a:pPr eaLnBrk="1" hangingPunct="1"/>
            <a:r>
              <a:rPr lang="cs-CZ" altLang="en-US" sz="2400" dirty="0"/>
              <a:t>Tutoriál na </a:t>
            </a:r>
            <a:r>
              <a:rPr lang="cs-CZ" altLang="en-US" sz="2400" dirty="0">
                <a:hlinkClick r:id="rId2"/>
              </a:rPr>
              <a:t>https://www.fi.muni.cz/pb071/tutorials/doxygen/</a:t>
            </a:r>
            <a:endParaRPr lang="en-US" altLang="en-US" sz="2400" dirty="0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15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C58F50-EBC0-4AE4-AD63-F2FE112ECC6C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 sz="1800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8001000" cy="265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/**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* Display sizes of basic data types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* </a:t>
            </a:r>
            <a:r>
              <a:rPr lang="en-US" altLang="en-US" sz="1400" b="0">
                <a:solidFill>
                  <a:srgbClr val="3060A0"/>
                </a:solidFill>
                <a:latin typeface="Courier New" panose="02070309020205020404" pitchFamily="49" charset="0"/>
              </a:rPr>
              <a:t>@param</a:t>
            </a: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arraySize   size of dynamically allocated array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* </a:t>
            </a:r>
            <a:r>
              <a:rPr lang="en-US" altLang="en-US" sz="1400" b="0">
                <a:solidFill>
                  <a:srgbClr val="3060A0"/>
                </a:solidFill>
                <a:latin typeface="Courier New" panose="02070309020205020404" pitchFamily="49" charset="0"/>
              </a:rPr>
              <a:t>@return</a:t>
            </a: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           nothing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3F703F"/>
                </a:solidFill>
                <a:latin typeface="Courier New" panose="02070309020205020404" pitchFamily="49" charset="0"/>
              </a:rPr>
              <a:t> */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demoDataSizes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arraySize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 b="0">
                <a:solidFill>
                  <a:srgbClr val="7F7F00"/>
                </a:solidFill>
                <a:latin typeface="Courier New" panose="02070309020205020404" pitchFamily="49" charset="0"/>
              </a:rPr>
              <a:t>#define         ARRAY_SIZE     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ARRAY_SIZE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en-US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Fixed size array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pic>
        <p:nvPicPr>
          <p:cNvPr id="49159" name="Picture 5" descr="doxy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62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5927725" y="3084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Cppcheck</a:t>
            </a:r>
            <a:endParaRPr lang="en-GB" altLang="en-US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751887" cy="4824413"/>
          </a:xfrm>
        </p:spPr>
        <p:txBody>
          <a:bodyPr/>
          <a:lstStyle/>
          <a:p>
            <a:r>
              <a:rPr lang="cs-CZ" altLang="en-US" sz="2400" dirty="0"/>
              <a:t>Nástroj pro statickou analýzu</a:t>
            </a:r>
            <a:r>
              <a:rPr lang="en-US" altLang="en-US" sz="2400" dirty="0"/>
              <a:t> C/C++</a:t>
            </a:r>
          </a:p>
          <a:p>
            <a:pPr lvl="1"/>
            <a:r>
              <a:rPr lang="en-US" altLang="en-US" sz="2000" dirty="0"/>
              <a:t>Open-source freeware, </a:t>
            </a:r>
            <a:r>
              <a:rPr lang="en-GB" altLang="en-US" sz="2000" dirty="0">
                <a:hlinkClick r:id="rId2"/>
              </a:rPr>
              <a:t>http://cppcheck.net/</a:t>
            </a:r>
            <a:endParaRPr lang="en-GB" altLang="en-US" sz="2000" dirty="0"/>
          </a:p>
          <a:p>
            <a:r>
              <a:rPr lang="cs-CZ" altLang="en-US" sz="2400" dirty="0"/>
              <a:t>Aktivně vyvíjen, poslední verze</a:t>
            </a:r>
            <a:r>
              <a:rPr lang="en-US" altLang="en-US" sz="2400" dirty="0"/>
              <a:t> 2</a:t>
            </a:r>
            <a:r>
              <a:rPr lang="en-GB" altLang="en-US" sz="2400" dirty="0"/>
              <a:t>.10 (</a:t>
            </a:r>
            <a:r>
              <a:rPr lang="cs-CZ" altLang="en-US" sz="2400" dirty="0"/>
              <a:t>20</a:t>
            </a:r>
            <a:r>
              <a:rPr lang="en-US" altLang="en-US" sz="2400" dirty="0"/>
              <a:t>23</a:t>
            </a:r>
            <a:r>
              <a:rPr lang="cs-CZ" altLang="en-US" sz="2400" dirty="0"/>
              <a:t>-</a:t>
            </a:r>
            <a:r>
              <a:rPr lang="en-US" altLang="en-US" sz="2400" dirty="0"/>
              <a:t>0</a:t>
            </a:r>
            <a:r>
              <a:rPr lang="cs-CZ" altLang="en-US" sz="2400" dirty="0"/>
              <a:t>1-</a:t>
            </a:r>
            <a:r>
              <a:rPr lang="en-US" altLang="en-US" sz="2400" dirty="0"/>
              <a:t>2</a:t>
            </a:r>
            <a:r>
              <a:rPr lang="cs-CZ" altLang="en-US" sz="2400" dirty="0"/>
              <a:t>8</a:t>
            </a:r>
            <a:r>
              <a:rPr lang="en-GB" altLang="en-US" sz="2400" dirty="0"/>
              <a:t>)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r>
              <a:rPr lang="cs-CZ" altLang="en-US" sz="2400" dirty="0">
                <a:sym typeface="Wingdings" panose="05000000000000000000" pitchFamily="2" charset="2"/>
              </a:rPr>
              <a:t>Široce používaný nástroj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r>
              <a:rPr lang="cs-CZ" altLang="en-US" sz="2400" dirty="0">
                <a:sym typeface="Wingdings" panose="05000000000000000000" pitchFamily="2" charset="2"/>
              </a:rPr>
              <a:t>Příkazová řádka i </a:t>
            </a:r>
            <a:r>
              <a:rPr lang="en-US" altLang="en-US" sz="2400" dirty="0">
                <a:sym typeface="Wingdings" panose="05000000000000000000" pitchFamily="2" charset="2"/>
              </a:rPr>
              <a:t>GUI</a:t>
            </a:r>
          </a:p>
          <a:p>
            <a:r>
              <a:rPr lang="cs-CZ" altLang="en-US" sz="2400" dirty="0"/>
              <a:t>Samostatně stojící verze, </a:t>
            </a:r>
            <a:r>
              <a:rPr lang="cs-CZ" altLang="en-US" sz="2400" dirty="0" err="1"/>
              <a:t>plugin</a:t>
            </a:r>
            <a:r>
              <a:rPr lang="cs-CZ" altLang="en-US" sz="2400" dirty="0"/>
              <a:t> do IDE, </a:t>
            </a:r>
            <a:r>
              <a:rPr lang="cs-CZ" altLang="en-US" sz="2400" dirty="0" err="1"/>
              <a:t>plugin</a:t>
            </a:r>
            <a:r>
              <a:rPr lang="cs-CZ" altLang="en-US" sz="2400" dirty="0"/>
              <a:t> do </a:t>
            </a:r>
            <a:r>
              <a:rPr lang="cs-CZ" altLang="en-US" sz="2400" dirty="0" err="1"/>
              <a:t>verzovacích</a:t>
            </a:r>
            <a:r>
              <a:rPr lang="cs-CZ" altLang="en-US" sz="2400" dirty="0"/>
              <a:t> nástrojů…</a:t>
            </a:r>
          </a:p>
          <a:p>
            <a:pPr lvl="1"/>
            <a:r>
              <a:rPr lang="en-US" altLang="en-US" sz="2000" dirty="0"/>
              <a:t>Code::Blocks, </a:t>
            </a:r>
            <a:r>
              <a:rPr lang="en-US" altLang="en-US" sz="2000" dirty="0" err="1"/>
              <a:t>Codelite</a:t>
            </a:r>
            <a:r>
              <a:rPr lang="en-US" altLang="en-US" sz="2000" dirty="0"/>
              <a:t>, Eclipse, Jenkins...</a:t>
            </a:r>
          </a:p>
          <a:p>
            <a:pPr lvl="1"/>
            <a:r>
              <a:rPr lang="en-US" altLang="en-US" sz="2000" dirty="0"/>
              <a:t>Tortoise SVN</a:t>
            </a:r>
            <a:r>
              <a:rPr lang="cs-CZ" altLang="en-US" sz="2000" dirty="0"/>
              <a:t>…</a:t>
            </a:r>
            <a:endParaRPr lang="en-US" altLang="en-US" sz="2000" dirty="0">
              <a:sym typeface="Wingdings" panose="05000000000000000000" pitchFamily="2" charset="2"/>
            </a:endParaRPr>
          </a:p>
          <a:p>
            <a:r>
              <a:rPr lang="cs-CZ" altLang="en-US" sz="2400" dirty="0">
                <a:sym typeface="Wingdings" panose="05000000000000000000" pitchFamily="2" charset="2"/>
              </a:rPr>
              <a:t>Multiplatformní</a:t>
            </a:r>
            <a:r>
              <a:rPr lang="en-US" altLang="en-US" sz="2400" dirty="0">
                <a:sym typeface="Wingdings" panose="05000000000000000000" pitchFamily="2" charset="2"/>
              </a:rPr>
              <a:t> (Windows, Linux</a:t>
            </a:r>
            <a:r>
              <a:rPr lang="cs-CZ" altLang="en-US" sz="2400" dirty="0">
                <a:sym typeface="Wingdings" panose="05000000000000000000" pitchFamily="2" charset="2"/>
              </a:rPr>
              <a:t>, </a:t>
            </a:r>
            <a:r>
              <a:rPr lang="cs-CZ" altLang="en-US" sz="2400" dirty="0" err="1">
                <a:sym typeface="Wingdings" panose="05000000000000000000" pitchFamily="2" charset="2"/>
              </a:rPr>
              <a:t>iOS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GB" altLang="en-US" sz="2000" dirty="0" err="1"/>
              <a:t>sudo</a:t>
            </a:r>
            <a:r>
              <a:rPr lang="en-GB" altLang="en-US" sz="2000" dirty="0"/>
              <a:t> apt-get install </a:t>
            </a:r>
            <a:r>
              <a:rPr lang="en-GB" altLang="en-US" sz="2000" dirty="0" err="1"/>
              <a:t>cppcheck</a:t>
            </a:r>
            <a:endParaRPr lang="en-GB" altLang="en-US" sz="2000" dirty="0"/>
          </a:p>
          <a:p>
            <a:endParaRPr lang="en-US" altLang="en-US" sz="2400" dirty="0">
              <a:sym typeface="Wingdings" panose="05000000000000000000" pitchFamily="2" charset="2"/>
            </a:endParaRPr>
          </a:p>
          <a:p>
            <a:endParaRPr lang="en-GB" altLang="en-US" sz="2400" dirty="0"/>
          </a:p>
        </p:txBody>
      </p:sp>
      <p:pic>
        <p:nvPicPr>
          <p:cNvPr id="53252" name="Picture 2" descr="D:\CppcheckPortable_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85800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D:\dialog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2"/>
          <a:stretch>
            <a:fillRect/>
          </a:stretch>
        </p:blipFill>
        <p:spPr bwMode="auto">
          <a:xfrm>
            <a:off x="6065838" y="903288"/>
            <a:ext cx="16224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Cppcheck</a:t>
            </a:r>
            <a:endParaRPr lang="en-GB" altLang="en-US"/>
          </a:p>
        </p:txBody>
      </p:sp>
      <p:pic>
        <p:nvPicPr>
          <p:cNvPr id="5427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5" y="1412875"/>
            <a:ext cx="6319838" cy="4824413"/>
          </a:xfrm>
        </p:spPr>
      </p:pic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Shrnutí</a:t>
            </a:r>
            <a:endParaRPr lang="en-US" alt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12875"/>
            <a:ext cx="8599487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Organizační – vše na</a:t>
            </a:r>
            <a:r>
              <a:rPr lang="cs-CZ" altLang="en-US" dirty="0">
                <a:solidFill>
                  <a:srgbClr val="FF3300"/>
                </a:solidFill>
              </a:rPr>
              <a:t> </a:t>
            </a:r>
            <a:r>
              <a:rPr lang="cs-CZ" altLang="en-US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http</a:t>
            </a:r>
            <a:r>
              <a:rPr lang="en-GB" altLang="en-US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s</a:t>
            </a:r>
            <a:r>
              <a:rPr lang="cs-CZ" altLang="en-US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://</a:t>
            </a:r>
            <a:r>
              <a:rPr lang="en-GB" altLang="en-US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www.fi.muni.cz</a:t>
            </a:r>
            <a:r>
              <a:rPr lang="cs-CZ" altLang="en-US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/pb071</a:t>
            </a:r>
            <a:endParaRPr lang="cs-CZ" alt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en-US" dirty="0"/>
              <a:t>Hlavním cílem předmětu je programovat a nadchnout</a:t>
            </a:r>
          </a:p>
          <a:p>
            <a:pPr eaLnBrk="1" hangingPunct="1"/>
            <a:r>
              <a:rPr lang="cs-CZ" altLang="en-US" dirty="0"/>
              <a:t>Používejte nástroje (</a:t>
            </a:r>
            <a:r>
              <a:rPr lang="en-US" altLang="en-US" dirty="0"/>
              <a:t>IDE</a:t>
            </a:r>
            <a:r>
              <a:rPr lang="cs-CZ" altLang="en-US" dirty="0"/>
              <a:t>, </a:t>
            </a:r>
            <a:r>
              <a:rPr lang="cs-CZ" altLang="en-US" dirty="0" err="1"/>
              <a:t>git</a:t>
            </a:r>
            <a:r>
              <a:rPr lang="en-US" altLang="en-US" dirty="0"/>
              <a:t>…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Domácí úkoly zadávány</a:t>
            </a:r>
            <a:r>
              <a:rPr lang="en-US" altLang="en-US" dirty="0"/>
              <a:t>/</a:t>
            </a:r>
            <a:r>
              <a:rPr lang="cs-CZ" altLang="en-US" dirty="0"/>
              <a:t>probírány na cvičeních</a:t>
            </a:r>
          </a:p>
          <a:p>
            <a:pPr lvl="1" eaLnBrk="1" hangingPunct="1"/>
            <a:r>
              <a:rPr lang="cs-CZ" altLang="en-US" dirty="0"/>
              <a:t>odevzdání na </a:t>
            </a:r>
            <a:r>
              <a:rPr lang="cs-CZ" altLang="en-US" dirty="0" err="1"/>
              <a:t>Aise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Nebojte</a:t>
            </a:r>
            <a:r>
              <a:rPr lang="en-US" altLang="en-US" dirty="0"/>
              <a:t> se </a:t>
            </a:r>
            <a:r>
              <a:rPr lang="en-US" altLang="en-US" dirty="0" err="1"/>
              <a:t>zeptat</a:t>
            </a:r>
            <a:r>
              <a:rPr lang="en-US" altLang="en-US" dirty="0"/>
              <a:t>!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přednáška, cvičení, poradci, </a:t>
            </a:r>
            <a:r>
              <a:rPr lang="cs-CZ" altLang="en-US" dirty="0" err="1"/>
              <a:t>konzultačky</a:t>
            </a:r>
            <a:r>
              <a:rPr lang="cs-CZ" altLang="en-US" dirty="0"/>
              <a:t>...</a:t>
            </a:r>
            <a:endParaRPr lang="en-US" altLang="en-US" dirty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4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6E8ACD-3E36-429E-BB6B-77E05548ADAD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2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2B339A57-2C83-484B-B7DF-D078EB5BE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" y="22050"/>
            <a:ext cx="9093667" cy="6813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58BCB-B0C9-477E-B5B5-6971B606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FE3-A3AB-4EA9-861D-00BB46A5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Principy nízkoúrovňového programování </a:t>
            </a:r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EFABE9-B557-49C2-905D-B891B9401686}"/>
              </a:ext>
            </a:extLst>
          </p:cNvPr>
          <p:cNvSpPr txBox="1">
            <a:spLocks/>
          </p:cNvSpPr>
          <p:nvPr/>
        </p:nvSpPr>
        <p:spPr bwMode="auto">
          <a:xfrm>
            <a:off x="2133600" y="3724770"/>
            <a:ext cx="6781800" cy="10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000" cap="none" dirty="0">
                <a:solidFill>
                  <a:schemeClr val="bg1"/>
                </a:solidFill>
              </a:rPr>
              <a:t>Pokud budete mít během poslechu přednášky dotaz, tak jej vložte na slido.com (</a:t>
            </a:r>
            <a:r>
              <a:rPr lang="en-US" sz="3000" cap="none" dirty="0">
                <a:solidFill>
                  <a:schemeClr val="bg1"/>
                </a:solidFill>
              </a:rPr>
              <a:t>#pb071_202</a:t>
            </a:r>
            <a:r>
              <a:rPr lang="cs-CZ" sz="3000" cap="none" dirty="0">
                <a:solidFill>
                  <a:schemeClr val="bg1"/>
                </a:solidFill>
              </a:rPr>
              <a:t>4)</a:t>
            </a:r>
            <a:endParaRPr lang="en-US" sz="3000" cap="none" dirty="0">
              <a:solidFill>
                <a:schemeClr val="bg1"/>
              </a:solidFill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cs-CZ" sz="3000" cap="none" dirty="0">
                <a:solidFill>
                  <a:schemeClr val="bg1"/>
                </a:solidFill>
              </a:rPr>
              <a:t>Společně projedeme dotazy </a:t>
            </a:r>
            <a:r>
              <a:rPr lang="en-US" sz="3000" cap="none" dirty="0" err="1">
                <a:solidFill>
                  <a:schemeClr val="bg1"/>
                </a:solidFill>
              </a:rPr>
              <a:t>na</a:t>
            </a:r>
            <a:r>
              <a:rPr lang="en-US" sz="3000" cap="none" dirty="0">
                <a:solidFill>
                  <a:schemeClr val="bg1"/>
                </a:solidFill>
              </a:rPr>
              <a:t> </a:t>
            </a:r>
            <a:r>
              <a:rPr lang="en-US" sz="3000" cap="none" dirty="0" err="1">
                <a:solidFill>
                  <a:schemeClr val="bg1"/>
                </a:solidFill>
              </a:rPr>
              <a:t>hodin</a:t>
            </a:r>
            <a:r>
              <a:rPr lang="cs-CZ" sz="3000" cap="none" dirty="0">
                <a:solidFill>
                  <a:schemeClr val="bg1"/>
                </a:solidFill>
              </a:rPr>
              <a:t>ě</a:t>
            </a:r>
            <a:endParaRPr lang="en-US" sz="3000" cap="none" dirty="0">
              <a:solidFill>
                <a:schemeClr val="bg1"/>
              </a:solidFill>
            </a:endParaRPr>
          </a:p>
          <a:p>
            <a:r>
              <a:rPr lang="en-US" sz="3000" cap="none" dirty="0">
                <a:solidFill>
                  <a:schemeClr val="bg1"/>
                </a:solidFill>
              </a:rPr>
              <a:t> </a:t>
            </a:r>
            <a:endParaRPr lang="cs-CZ" sz="3000" cap="none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5FABC-5694-4C13-9ABB-33E1037E8BC5}"/>
              </a:ext>
            </a:extLst>
          </p:cNvPr>
          <p:cNvSpPr/>
          <p:nvPr/>
        </p:nvSpPr>
        <p:spPr>
          <a:xfrm>
            <a:off x="19714" y="5805550"/>
            <a:ext cx="141702" cy="14961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D6E05-2715-4C93-8973-22C96676B16F}"/>
              </a:ext>
            </a:extLst>
          </p:cNvPr>
          <p:cNvSpPr txBox="1"/>
          <p:nvPr/>
        </p:nvSpPr>
        <p:spPr>
          <a:xfrm>
            <a:off x="90565" y="4492478"/>
            <a:ext cx="1782860" cy="400110"/>
          </a:xfrm>
          <a:prstGeom prst="rect">
            <a:avLst/>
          </a:prstGeom>
          <a:solidFill>
            <a:srgbClr val="2F59B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#pb071_202</a:t>
            </a:r>
            <a:r>
              <a:rPr lang="cs-CZ" sz="2000" dirty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637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5438"/>
            <a:ext cx="7772400" cy="2540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 dirty="0">
                <a:solidFill>
                  <a:schemeClr val="bg2"/>
                </a:solidFill>
              </a:rPr>
              <a:t>Historie, normy</a:t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cs-CZ" altLang="en-US" dirty="0">
                <a:solidFill>
                  <a:schemeClr val="bg2"/>
                </a:solidFill>
              </a:rPr>
              <a:t>Oblasti použití</a:t>
            </a:r>
            <a:br>
              <a:rPr lang="cs-CZ" altLang="en-US" dirty="0">
                <a:solidFill>
                  <a:schemeClr val="bg2"/>
                </a:solidFill>
              </a:rPr>
            </a:br>
            <a:r>
              <a:rPr lang="cs-CZ" altLang="en-US" dirty="0">
                <a:solidFill>
                  <a:schemeClr val="bg2"/>
                </a:solidFill>
              </a:rPr>
              <a:t>Začínáme s C  </a:t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cs-CZ" altLang="en-US" dirty="0">
                <a:solidFill>
                  <a:schemeClr val="bg2"/>
                </a:solidFill>
              </a:rPr>
              <a:t>Nástroje</a:t>
            </a:r>
            <a:br>
              <a:rPr lang="cs-CZ" altLang="en-US" dirty="0">
                <a:solidFill>
                  <a:schemeClr val="bg2"/>
                </a:solidFill>
              </a:rPr>
            </a:br>
            <a:r>
              <a:rPr lang="cs-CZ" altLang="en-US" dirty="0">
                <a:solidFill>
                  <a:schemeClr val="tx1"/>
                </a:solidFill>
              </a:rPr>
              <a:t>Lehký průlet C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F2C – demo</a:t>
            </a:r>
            <a:r>
              <a:rPr lang="en-US" altLang="en-US"/>
              <a:t> (K&amp;R)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Převod stupňů F</a:t>
            </a:r>
            <a:r>
              <a:rPr lang="de-DE" altLang="en-US"/>
              <a:t>ahrenheita</a:t>
            </a:r>
            <a:r>
              <a:rPr lang="cs-CZ" altLang="en-US"/>
              <a:t> na stupně Celsia</a:t>
            </a:r>
          </a:p>
          <a:p>
            <a:pPr lvl="1" eaLnBrk="1" hangingPunct="1"/>
            <a:r>
              <a:rPr lang="pl-PL" altLang="en-US"/>
              <a:t>cels</a:t>
            </a:r>
            <a:r>
              <a:rPr lang="en-US" altLang="en-US"/>
              <a:t>i</a:t>
            </a:r>
            <a:r>
              <a:rPr lang="pl-PL" altLang="en-US"/>
              <a:t>us </a:t>
            </a:r>
            <a:r>
              <a:rPr lang="en-US" altLang="en-US"/>
              <a:t>=</a:t>
            </a:r>
            <a:r>
              <a:rPr lang="en-US" altLang="en-US">
                <a:solidFill>
                  <a:srgbClr val="007F7F"/>
                </a:solidFill>
              </a:rPr>
              <a:t> </a:t>
            </a:r>
            <a:r>
              <a:rPr lang="pl-PL" altLang="en-US">
                <a:solidFill>
                  <a:srgbClr val="007F7F"/>
                </a:solidFill>
              </a:rPr>
              <a:t>5</a:t>
            </a:r>
            <a:r>
              <a:rPr lang="pl-PL" altLang="en-US">
                <a:solidFill>
                  <a:srgbClr val="808080"/>
                </a:solidFill>
              </a:rPr>
              <a:t> </a:t>
            </a:r>
            <a:r>
              <a:rPr lang="pl-PL" altLang="en-US" b="1">
                <a:solidFill>
                  <a:srgbClr val="000000"/>
                </a:solidFill>
              </a:rPr>
              <a:t>/</a:t>
            </a:r>
            <a:r>
              <a:rPr lang="pl-PL" altLang="en-US">
                <a:solidFill>
                  <a:srgbClr val="808080"/>
                </a:solidFill>
              </a:rPr>
              <a:t> </a:t>
            </a:r>
            <a:r>
              <a:rPr lang="pl-PL" altLang="en-US">
                <a:solidFill>
                  <a:srgbClr val="007F7F"/>
                </a:solidFill>
              </a:rPr>
              <a:t>9</a:t>
            </a:r>
            <a:r>
              <a:rPr lang="pl-PL" altLang="en-US">
                <a:solidFill>
                  <a:srgbClr val="808080"/>
                </a:solidFill>
              </a:rPr>
              <a:t> </a:t>
            </a:r>
            <a:r>
              <a:rPr lang="pl-PL" altLang="en-US" b="1">
                <a:solidFill>
                  <a:srgbClr val="000000"/>
                </a:solidFill>
              </a:rPr>
              <a:t>*</a:t>
            </a:r>
            <a:r>
              <a:rPr lang="pl-PL" altLang="en-US">
                <a:solidFill>
                  <a:srgbClr val="808080"/>
                </a:solidFill>
              </a:rPr>
              <a:t> </a:t>
            </a:r>
            <a:r>
              <a:rPr lang="pl-PL" altLang="en-US" b="1">
                <a:solidFill>
                  <a:srgbClr val="000000"/>
                </a:solidFill>
              </a:rPr>
              <a:t>(</a:t>
            </a:r>
            <a:r>
              <a:rPr lang="pl-PL" altLang="en-US">
                <a:solidFill>
                  <a:srgbClr val="000000"/>
                </a:solidFill>
              </a:rPr>
              <a:t>fahr</a:t>
            </a:r>
            <a:r>
              <a:rPr lang="pl-PL" altLang="en-US">
                <a:solidFill>
                  <a:srgbClr val="808080"/>
                </a:solidFill>
              </a:rPr>
              <a:t> </a:t>
            </a:r>
            <a:r>
              <a:rPr lang="pl-PL" altLang="en-US" b="1">
                <a:solidFill>
                  <a:srgbClr val="000000"/>
                </a:solidFill>
              </a:rPr>
              <a:t>-</a:t>
            </a:r>
            <a:r>
              <a:rPr lang="pl-PL" altLang="en-US">
                <a:solidFill>
                  <a:srgbClr val="808080"/>
                </a:solidFill>
              </a:rPr>
              <a:t> </a:t>
            </a:r>
            <a:r>
              <a:rPr lang="pl-PL" altLang="en-US">
                <a:solidFill>
                  <a:srgbClr val="007F7F"/>
                </a:solidFill>
              </a:rPr>
              <a:t>32</a:t>
            </a:r>
            <a:r>
              <a:rPr lang="pl-PL" altLang="en-US" b="1">
                <a:solidFill>
                  <a:srgbClr val="000000"/>
                </a:solidFill>
              </a:rPr>
              <a:t>);</a:t>
            </a:r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32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1A4F21-B3E1-49B3-9797-BD1A78EFCA9B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sz="1800"/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7107238" cy="3930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de-DE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de-DE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promenna pro stupne fahrenheita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promenna pro stupne celsia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pocatecni mez tabulky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horni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300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horni mez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krok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20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krok ve stupnich tabulky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pl-PL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:=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l-PL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pl-PL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while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l-PL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&lt;=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horni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pl-PL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pl-PL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9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l-PL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l-PL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pl-PL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l-PL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de-DE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vypise prevod pro konkretni hodnotu fahrenheita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de-DE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"%d \t %d \n"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de-DE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krok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de-DE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4343400" y="5867400"/>
            <a:ext cx="3940175" cy="3492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0"/>
              <a:t>N</a:t>
            </a:r>
            <a:r>
              <a:rPr lang="cs-CZ" altLang="en-US" sz="1800" b="0"/>
              <a:t>elze zkompilovat a další problémy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F2C – demo (problémy)</a:t>
            </a: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Probl</a:t>
            </a:r>
            <a:r>
              <a:rPr lang="cs-CZ" altLang="en-US"/>
              <a:t>é</a:t>
            </a:r>
            <a:r>
              <a:rPr lang="en-US" altLang="en-US"/>
              <a:t>m s p</a:t>
            </a:r>
            <a:r>
              <a:rPr lang="cs-CZ" altLang="en-US"/>
              <a:t>ř</a:t>
            </a:r>
            <a:r>
              <a:rPr lang="en-US" altLang="en-US"/>
              <a:t>ekladem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Probl</a:t>
            </a:r>
            <a:r>
              <a:rPr lang="cs-CZ" altLang="en-US"/>
              <a:t>é</a:t>
            </a:r>
            <a:r>
              <a:rPr lang="en-US" altLang="en-US"/>
              <a:t>m s celo</a:t>
            </a:r>
            <a:r>
              <a:rPr lang="cs-CZ" altLang="en-US"/>
              <a:t>čí</a:t>
            </a:r>
            <a:r>
              <a:rPr lang="en-US" altLang="en-US"/>
              <a:t>seln</a:t>
            </a:r>
            <a:r>
              <a:rPr lang="cs-CZ" altLang="en-US"/>
              <a:t>ý</a:t>
            </a:r>
            <a:r>
              <a:rPr lang="en-US" altLang="en-US"/>
              <a:t>m d</a:t>
            </a:r>
            <a:r>
              <a:rPr lang="cs-CZ" altLang="en-US"/>
              <a:t>ě</a:t>
            </a:r>
            <a:r>
              <a:rPr lang="en-US" altLang="en-US"/>
              <a:t>len</a:t>
            </a:r>
            <a:r>
              <a:rPr lang="cs-CZ" altLang="en-US"/>
              <a:t>í</a:t>
            </a:r>
            <a:r>
              <a:rPr lang="en-US" altLang="en-US"/>
              <a:t>m, implicitn</a:t>
            </a:r>
            <a:r>
              <a:rPr lang="cs-CZ" altLang="en-US"/>
              <a:t>í</a:t>
            </a:r>
            <a:r>
              <a:rPr lang="en-US" altLang="en-US"/>
              <a:t> konverze datov</a:t>
            </a:r>
            <a:r>
              <a:rPr lang="cs-CZ" altLang="en-US"/>
              <a:t>ý</a:t>
            </a:r>
            <a:r>
              <a:rPr lang="en-US" altLang="en-US"/>
              <a:t>ch typ</a:t>
            </a:r>
            <a:r>
              <a:rPr lang="cs-CZ" altLang="en-US"/>
              <a:t>ů</a:t>
            </a:r>
            <a:endParaRPr lang="en-US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en-US"/>
              <a:t>Výpis </a:t>
            </a:r>
            <a:r>
              <a:rPr lang="en-US" altLang="en-US"/>
              <a:t>prom</a:t>
            </a:r>
            <a:r>
              <a:rPr lang="cs-CZ" altLang="en-US"/>
              <a:t>ě</a:t>
            </a:r>
            <a:r>
              <a:rPr lang="en-US" altLang="en-US"/>
              <a:t>nn</a:t>
            </a:r>
            <a:r>
              <a:rPr lang="cs-CZ" altLang="en-US"/>
              <a:t>ý</a:t>
            </a:r>
            <a:r>
              <a:rPr lang="en-US" altLang="en-US"/>
              <a:t>ch na </a:t>
            </a:r>
            <a:r>
              <a:rPr lang="cs-CZ" altLang="en-US"/>
              <a:t>více číslic</a:t>
            </a:r>
            <a:endParaRPr lang="en-US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Konstanty jako </a:t>
            </a:r>
            <a:r>
              <a:rPr lang="cs-CZ" altLang="en-US"/>
              <a:t>reálná čísla</a:t>
            </a:r>
            <a:endParaRPr lang="en-US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en-US"/>
              <a:t>Proměnné jako reálná čísla</a:t>
            </a:r>
            <a:endParaRPr lang="en-US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en-US"/>
              <a:t>Výpis proměnných na více desetinných míst</a:t>
            </a:r>
            <a:endParaRPr lang="en-US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en-US"/>
              <a:t>Využití příkazu for</a:t>
            </a:r>
            <a:endParaRPr lang="en-US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Symbolick</a:t>
            </a:r>
            <a:r>
              <a:rPr lang="cs-CZ" altLang="en-US"/>
              <a:t>é</a:t>
            </a:r>
            <a:r>
              <a:rPr lang="en-US" altLang="en-US"/>
              <a:t> konstanty</a:t>
            </a:r>
            <a:endParaRPr lang="cs-CZ" altLang="en-US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en-US"/>
              <a:t>Samostatná funkce na výpočet převodu</a:t>
            </a:r>
            <a:endParaRPr lang="en-US" altLang="en-US"/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34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6762F9-312A-45CA-8079-8A5B86468982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Organizační (1)</a:t>
            </a:r>
            <a:endParaRPr lang="en-US" alt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370887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Jazyk: C, občas česky a slovensky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Přednášky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nepovinné, ale snad přínosné a zábavné </a:t>
            </a:r>
            <a:r>
              <a:rPr lang="cs-CZ" altLang="en-US" sz="1800" dirty="0">
                <a:sym typeface="Wingdings" panose="05000000000000000000" pitchFamily="2" charset="2"/>
              </a:rPr>
              <a:t></a:t>
            </a:r>
            <a:r>
              <a:rPr lang="en-US" altLang="en-US" sz="1800" dirty="0">
                <a:sym typeface="Wingdings" panose="05000000000000000000" pitchFamily="2" charset="2"/>
              </a:rPr>
              <a:t> (</a:t>
            </a:r>
            <a:r>
              <a:rPr lang="cs-CZ" altLang="en-US" sz="1800" dirty="0">
                <a:sym typeface="Wingdings" panose="05000000000000000000" pitchFamily="2" charset="2"/>
              </a:rPr>
              <a:t>prezenční</a:t>
            </a:r>
            <a:r>
              <a:rPr lang="en-US" altLang="en-US" sz="1800" dirty="0">
                <a:sym typeface="Wingdings" panose="05000000000000000000" pitchFamily="2" charset="2"/>
              </a:rPr>
              <a:t>)</a:t>
            </a:r>
            <a:endParaRPr lang="cs-CZ" altLang="en-US" sz="1800" dirty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Přednášky </a:t>
            </a:r>
            <a:r>
              <a:rPr lang="cs-CZ" altLang="en-US" sz="1800" dirty="0" err="1"/>
              <a:t>přednahrané</a:t>
            </a:r>
            <a:r>
              <a:rPr lang="cs-CZ" altLang="en-US" sz="1800" dirty="0"/>
              <a:t> (IS), bodované </a:t>
            </a:r>
            <a:r>
              <a:rPr lang="cs-CZ" altLang="en-US" sz="1800" dirty="0" err="1"/>
              <a:t>odpovědníky</a:t>
            </a:r>
            <a:endParaRPr lang="cs-CZ" alt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>
                <a:sym typeface="Wingdings" panose="05000000000000000000" pitchFamily="2" charset="2"/>
              </a:rPr>
              <a:t>Předpoklad základní znalosti algoritmizace (co je cyklus...)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>
                <a:sym typeface="Wingdings" panose="05000000000000000000" pitchFamily="2" charset="2"/>
              </a:rPr>
              <a:t>Rozcestník</a:t>
            </a: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http</a:t>
            </a:r>
            <a:r>
              <a:rPr lang="en-GB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s</a:t>
            </a: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://</a:t>
            </a:r>
            <a:r>
              <a:rPr lang="en-GB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www.fi.muni.cz</a:t>
            </a: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/pb071</a:t>
            </a:r>
            <a:endParaRPr lang="cs-CZ" altLang="en-US" sz="1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Cvičení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povinné, dvouhodinové, dvě neúčasti tolerovány (sem. skupiny)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600" dirty="0"/>
              <a:t>Předpoklad účasti na vaší skupině, po domluvě možnost využití jiné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aktivní práce na příkladech a domácích úkolech, konzultace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podklady </a:t>
            </a:r>
            <a:r>
              <a:rPr lang="cs-CZ" altLang="en-US" sz="1800" dirty="0">
                <a:solidFill>
                  <a:schemeClr val="accent2"/>
                </a:solidFill>
                <a:hlinkClick r:id="rId4"/>
              </a:rPr>
              <a:t>https://www.fi.muni.cz/pb071/seminars/</a:t>
            </a:r>
            <a:endParaRPr lang="cs-CZ" altLang="en-US" sz="1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/>
              <a:t>Ukončení předmětu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>
                <a:solidFill>
                  <a:schemeClr val="accent2"/>
                </a:solidFill>
              </a:rPr>
              <a:t>Prostudujte </a:t>
            </a:r>
            <a:r>
              <a:rPr lang="cs-CZ" altLang="en-US" sz="1800" dirty="0">
                <a:solidFill>
                  <a:schemeClr val="accent2"/>
                </a:solidFill>
                <a:hlinkClick r:id="rId5"/>
              </a:rPr>
              <a:t>https://www.fi.muni.cz/pb071/info/</a:t>
            </a:r>
            <a:endParaRPr lang="cs-CZ" altLang="en-US" sz="18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Úspěšné zakončení předmětu (podmínky </a:t>
            </a:r>
            <a:r>
              <a:rPr lang="en-US" altLang="en-US" sz="1800" dirty="0"/>
              <a:t>+ </a:t>
            </a:r>
            <a:r>
              <a:rPr lang="cs-CZ" altLang="en-US" sz="1800" dirty="0"/>
              <a:t>min</a:t>
            </a:r>
            <a:r>
              <a:rPr lang="en-US" altLang="en-US" sz="1800" dirty="0" err="1"/>
              <a:t>imum</a:t>
            </a:r>
            <a:r>
              <a:rPr lang="en-US" altLang="en-US" sz="1800" dirty="0"/>
              <a:t> bod</a:t>
            </a:r>
            <a:r>
              <a:rPr lang="cs-CZ" altLang="en-US" sz="1800" dirty="0"/>
              <a:t>ů)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600" dirty="0">
                <a:solidFill>
                  <a:schemeClr val="accent2"/>
                </a:solidFill>
              </a:rPr>
              <a:t>semestrové povinnosti </a:t>
            </a:r>
            <a:r>
              <a:rPr lang="cs-CZ" altLang="en-US" sz="1600" dirty="0"/>
              <a:t>(domácí úkoly </a:t>
            </a:r>
            <a:r>
              <a:rPr lang="en-US" altLang="en-US" sz="1600" dirty="0"/>
              <a:t>+ test</a:t>
            </a:r>
            <a:r>
              <a:rPr lang="cs-CZ" altLang="en-US" sz="1600" dirty="0" err="1"/>
              <a:t>íky</a:t>
            </a:r>
            <a:r>
              <a:rPr lang="cs-CZ" altLang="en-US" sz="1600" dirty="0"/>
              <a:t>,</a:t>
            </a:r>
            <a:r>
              <a:rPr lang="en-US" altLang="en-US" sz="1600" dirty="0"/>
              <a:t> </a:t>
            </a:r>
            <a:r>
              <a:rPr lang="cs-CZ" altLang="en-US" sz="1600" dirty="0"/>
              <a:t>zisk minima bodů </a:t>
            </a:r>
            <a:r>
              <a:rPr lang="en-US" altLang="en-US" sz="1600" dirty="0"/>
              <a:t>+ </a:t>
            </a:r>
            <a:r>
              <a:rPr lang="en-GB" altLang="en-US" sz="1600" dirty="0"/>
              <a:t>4 </a:t>
            </a:r>
            <a:r>
              <a:rPr lang="en-GB" altLang="en-US" sz="1600" dirty="0" err="1"/>
              <a:t>nenulov</a:t>
            </a:r>
            <a:r>
              <a:rPr lang="cs-CZ" altLang="en-US" sz="1600" dirty="0"/>
              <a:t>é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kladn</a:t>
            </a:r>
            <a:r>
              <a:rPr lang="cs-CZ" altLang="en-US" sz="1600" dirty="0"/>
              <a:t>é domácí úkoly)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1600" dirty="0">
                <a:solidFill>
                  <a:schemeClr val="accent2"/>
                </a:solidFill>
              </a:rPr>
              <a:t>úspěšná programovací zkouška </a:t>
            </a:r>
            <a:r>
              <a:rPr lang="cs-CZ" altLang="en-US" sz="1600" dirty="0"/>
              <a:t>(krátký </a:t>
            </a:r>
            <a:r>
              <a:rPr lang="en-US" altLang="en-US" sz="1600" dirty="0"/>
              <a:t>test + </a:t>
            </a:r>
            <a:r>
              <a:rPr lang="cs-CZ" altLang="en-US" sz="1600" dirty="0"/>
              <a:t>programovací příklad na PC)</a:t>
            </a:r>
            <a:endParaRPr lang="cs-CZ" altLang="en-US" sz="1600" dirty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en-US" sz="1600" dirty="0">
                <a:solidFill>
                  <a:schemeClr val="accent2"/>
                </a:solidFill>
              </a:rPr>
              <a:t>teoretická část zkoušky </a:t>
            </a:r>
            <a:r>
              <a:rPr lang="cs-CZ" altLang="en-US" sz="1600" dirty="0"/>
              <a:t>(teoretický test na PC)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5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F2C – demo (upraveno)</a:t>
            </a: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37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41DAB4-6037-4A67-B381-EDE99E52726F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sz="1800"/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381000" y="1498600"/>
            <a:ext cx="7107238" cy="4781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7F7F00"/>
                </a:solidFill>
                <a:latin typeface="Courier New" panose="02070309020205020404" pitchFamily="49" charset="0"/>
              </a:rPr>
              <a:t>#define F2C_RATIO (5.0 / 9.0)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samostatná funkce pro vypocet prevodu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f2c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F2C_RATIO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de-DE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de-DE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de-DE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promenna pro stupne fahrenheita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promenna pro stupne celsia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pocatecni mez tabulky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horni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300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horni mez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krok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20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krok ve stupnich tabulky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for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horni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+=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krok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it-IT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f2c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it-IT" altLang="en-US" sz="1400" b="0">
                <a:solidFill>
                  <a:srgbClr val="007F00"/>
                </a:solidFill>
                <a:latin typeface="Courier New" panose="02070309020205020404" pitchFamily="49" charset="0"/>
              </a:rPr>
              <a:t>// vypise prevod pro konkretni hodnotu fahrenheita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"%3d \t %6.2f \n"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it-IT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it-IT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it-IT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F2C – se vstupem od uživatele</a:t>
            </a: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939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23E5A2-413A-48A0-8F2A-6F4F1C56A325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1800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139113" cy="5235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#define F2C_RATIO (5.0 / 9.0)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de-DE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de-DE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de-DE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de-DE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de-DE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de-DE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de-DE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promenna pro stupne fahrenheita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float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promenna pro stupne celsia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pocatecni mez tabulky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horni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300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horni mez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krok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20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krok ve stupnich tabulky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vypiseme vyzvu na standardni vystup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"Zadejte pocatecni hodnotu: "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precteme jedno cele cislo ze standardniho vstupu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for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dolni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&lt;=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horni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+=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krok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F2C_RATIO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32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// vypise prevod pro konkretni hodnotu fahrenheita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600" b="0">
                <a:solidFill>
                  <a:srgbClr val="7F007F"/>
                </a:solidFill>
                <a:latin typeface="Courier New" panose="02070309020205020404" pitchFamily="49" charset="0"/>
              </a:rPr>
              <a:t>"%3d \t %6.2f \n"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fahr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celsius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   </a:t>
            </a:r>
            <a:r>
              <a:rPr lang="it-IT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it-IT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it-IT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685800" y="3276600"/>
            <a:ext cx="7391400" cy="1219200"/>
          </a:xfrm>
          <a:prstGeom prst="rect">
            <a:avLst/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Co si můžete hned doma vyzkoušet</a:t>
            </a: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Připojte se na </a:t>
            </a:r>
            <a:r>
              <a:rPr lang="cs-CZ" altLang="en-US" dirty="0" err="1"/>
              <a:t>Aisu</a:t>
            </a:r>
            <a:r>
              <a:rPr lang="cs-CZ" altLang="en-US" dirty="0"/>
              <a:t> a zkuste kompilaci s </a:t>
            </a:r>
            <a:r>
              <a:rPr lang="cs-CZ" altLang="en-US" dirty="0" err="1"/>
              <a:t>gcc</a:t>
            </a:r>
            <a:endParaRPr lang="cs-CZ" altLang="en-US" dirty="0"/>
          </a:p>
          <a:p>
            <a:pPr eaLnBrk="1" hangingPunct="1"/>
            <a:r>
              <a:rPr lang="cs-CZ" altLang="en-US" dirty="0"/>
              <a:t>Pohrajte si s </a:t>
            </a:r>
            <a:r>
              <a:rPr lang="cs-CZ" altLang="en-US" dirty="0" err="1"/>
              <a:t>git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založte si </a:t>
            </a:r>
            <a:r>
              <a:rPr lang="cs-CZ" altLang="en-US" dirty="0" err="1"/>
              <a:t>git</a:t>
            </a:r>
            <a:r>
              <a:rPr lang="cs-CZ" altLang="en-US" dirty="0"/>
              <a:t> </a:t>
            </a:r>
            <a:r>
              <a:rPr lang="cs-CZ" altLang="en-US" dirty="0" err="1"/>
              <a:t>repozitář</a:t>
            </a:r>
            <a:r>
              <a:rPr lang="cs-CZ" altLang="en-US" dirty="0"/>
              <a:t> na gitlab.fi.muni.cz</a:t>
            </a:r>
            <a:endParaRPr lang="en-US" altLang="en-US" dirty="0"/>
          </a:p>
          <a:p>
            <a:pPr eaLnBrk="1" hangingPunct="1"/>
            <a:r>
              <a:rPr lang="cs-CZ" altLang="en-US" dirty="0"/>
              <a:t>Nalaďte si </a:t>
            </a:r>
            <a:r>
              <a:rPr lang="en-US" altLang="en-US" dirty="0">
                <a:hlinkClick r:id="rId2"/>
              </a:rPr>
              <a:t>http</a:t>
            </a:r>
            <a:r>
              <a:rPr lang="cs-CZ" altLang="en-US" dirty="0">
                <a:hlinkClick r:id="rId2"/>
              </a:rPr>
              <a:t>s</a:t>
            </a:r>
            <a:r>
              <a:rPr lang="en-US" altLang="en-US" dirty="0">
                <a:hlinkClick r:id="rId2"/>
              </a:rPr>
              <a:t>://www.se-radio.net/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</a:t>
            </a:r>
            <a:endParaRPr lang="en-US" altLang="en-US" dirty="0"/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042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7AE87C-7709-4A40-96AA-E0A72A98819A}" type="slidenum">
              <a:rPr lang="en-US" altLang="en-US" sz="1800" smtClean="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Organizační (2)</a:t>
            </a:r>
            <a:endParaRPr lang="en-US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963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000" dirty="0" err="1"/>
              <a:t>Slidy</a:t>
            </a:r>
            <a:r>
              <a:rPr lang="cs-CZ" altLang="en-US" sz="2000" dirty="0"/>
              <a:t> z přednášky, ukázkové </a:t>
            </a:r>
            <a:r>
              <a:rPr lang="cs-CZ" altLang="en-US" sz="2000" dirty="0" err="1"/>
              <a:t>zdrojáky</a:t>
            </a:r>
            <a:endParaRPr lang="cs-CZ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http</a:t>
            </a:r>
            <a:r>
              <a:rPr lang="en-GB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s</a:t>
            </a: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://</a:t>
            </a:r>
            <a:r>
              <a:rPr lang="en-GB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www.fi.muni.cz</a:t>
            </a:r>
            <a:r>
              <a:rPr lang="cs-CZ" altLang="en-US" sz="1800" dirty="0">
                <a:solidFill>
                  <a:schemeClr val="accent2"/>
                </a:solidFill>
                <a:sym typeface="Wingdings" panose="05000000000000000000" pitchFamily="2" charset="2"/>
                <a:hlinkClick r:id="rId3"/>
              </a:rPr>
              <a:t>/pb071</a:t>
            </a:r>
            <a:endParaRPr lang="cs-CZ" altLang="en-US" sz="1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Domácí úkoly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5+1</a:t>
            </a:r>
            <a:r>
              <a:rPr lang="cs-CZ" altLang="en-US" sz="1800" dirty="0"/>
              <a:t> za semestr, zadávány průběžně (na webu cvičení)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body za funkčnost, body za správné </a:t>
            </a:r>
            <a:r>
              <a:rPr lang="en-GB" altLang="en-US" sz="1800" dirty="0"/>
              <a:t>a </a:t>
            </a:r>
            <a:r>
              <a:rPr lang="cs-CZ" altLang="en-US" sz="1800" dirty="0"/>
              <a:t>včasné odevzdání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 err="1"/>
              <a:t>deadline</a:t>
            </a:r>
            <a:r>
              <a:rPr lang="cs-CZ" altLang="en-US" sz="1800" dirty="0"/>
              <a:t> pro odevzdání (</a:t>
            </a:r>
            <a:r>
              <a:rPr lang="en-US" altLang="en-US" sz="1800" dirty="0" err="1"/>
              <a:t>na</a:t>
            </a:r>
            <a:r>
              <a:rPr lang="en-US" altLang="en-US" sz="1800" dirty="0"/>
              <a:t> </a:t>
            </a:r>
            <a:r>
              <a:rPr lang="cs-CZ" altLang="en-US" sz="1800" dirty="0"/>
              <a:t>stránce úkolu, 2 týdny, </a:t>
            </a:r>
            <a:r>
              <a:rPr lang="en-GB" altLang="en-US" sz="1800" dirty="0"/>
              <a:t>24</a:t>
            </a:r>
            <a:r>
              <a:rPr lang="cs-CZ" altLang="en-US" sz="1800" dirty="0"/>
              <a:t>:00)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budou zveřejňována ukázková řešení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000" dirty="0"/>
              <a:t>Odevzdání/testování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možnost odevzdání </a:t>
            </a:r>
            <a:r>
              <a:rPr lang="cs-CZ" altLang="en-US" sz="1800" dirty="0">
                <a:solidFill>
                  <a:srgbClr val="0070C0"/>
                </a:solidFill>
              </a:rPr>
              <a:t>nanečisto</a:t>
            </a:r>
            <a:r>
              <a:rPr lang="cs-CZ" altLang="en-US" sz="1800" dirty="0"/>
              <a:t> (částečně omezeno</a:t>
            </a:r>
            <a:r>
              <a:rPr lang="en-GB" altLang="en-US" sz="1800" dirty="0"/>
              <a:t>, </a:t>
            </a:r>
            <a:r>
              <a:rPr lang="cs-CZ" altLang="en-US" sz="1800" dirty="0"/>
              <a:t>detaily na cvičení)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odevzdání do fakultního </a:t>
            </a:r>
            <a:r>
              <a:rPr lang="en-GB" altLang="en-US" sz="1800" dirty="0"/>
              <a:t>git</a:t>
            </a:r>
            <a:r>
              <a:rPr lang="cs-CZ" altLang="en-US" sz="1800" dirty="0"/>
              <a:t>, spuštění notifikačního skriptu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při odevzdání alespoň týden dopředu získáváte jeden pokus naostro navíc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200" dirty="0"/>
              <a:t>Obtížnost úkolů se postupně zvyšuje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Nenechávejte si řešení na poslední chvíli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dirty="0"/>
              <a:t>První domácí úkoly jsou typicky </a:t>
            </a:r>
            <a:r>
              <a:rPr lang="cs-CZ" altLang="en-US" sz="1800" dirty="0" err="1"/>
              <a:t>snažší</a:t>
            </a:r>
            <a:r>
              <a:rPr lang="cs-CZ" altLang="en-US" sz="1800" dirty="0"/>
              <a:t> body</a:t>
            </a:r>
            <a:r>
              <a:rPr lang="en-US" altLang="en-US" sz="1800" dirty="0"/>
              <a:t>!</a:t>
            </a:r>
            <a:endParaRPr lang="cs-CZ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en-US" sz="1400">
                <a:solidFill>
                  <a:schemeClr val="bg1"/>
                </a:solidFill>
                <a:cs typeface="Arial" panose="020B0604020202020204" pitchFamily="34" charset="0"/>
              </a:rPr>
              <a:t>Principy nízkoúrovňového programování 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34230-78D6-41DF-A1EE-FFE203D4AC2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b3dd2b11-ed91-4b55-a5a4-1eabdbbfd66b"/>
  <p:tag name="SLIDO_EVENT_SECTION_UUID" val="5ae2d18d-584a-4ed1-b8cd-e5f24324e1c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|6.9|13.4|15.1|26.9|1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87.2|2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2|19.6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3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|19.9|2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5.1|0.7|2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0.2|11.8|2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3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64.6|0.9|22.8|13.2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20.1|22|20.1|1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|14.6|3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3.3|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36.9|5|31.2|17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9.8|50.7|50.6|0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7.4|17.9|7.9|6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8.6|16.7|7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4.3|3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0.4|11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29.1|34.9|21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23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|0.7|10.4|2.8|20.6|15.4|0.9|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2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7|34|33.7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9.7|41.1|4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3.3|33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5.6|26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1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24.2|4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7.9|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|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30.7"/>
</p:tagLst>
</file>

<file path=ppt/theme/theme1.xml><?xml version="1.0" encoding="utf-8"?>
<a:theme xmlns:a="http://schemas.openxmlformats.org/drawingml/2006/main" name="2_Vlastní návrh">
  <a:themeElements>
    <a:clrScheme name="2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36814</TotalTime>
  <Words>5232</Words>
  <Application>Microsoft Office PowerPoint</Application>
  <PresentationFormat>On-screen Show (4:3)</PresentationFormat>
  <Paragraphs>847</Paragraphs>
  <Slides>82</Slides>
  <Notes>1</Notes>
  <HiddenSlides>26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Courier New</vt:lpstr>
      <vt:lpstr>Verdana</vt:lpstr>
      <vt:lpstr>Wingdings</vt:lpstr>
      <vt:lpstr>2_Vlastní návrh</vt:lpstr>
      <vt:lpstr>PB071 – Principy nízkoúrovňového programování</vt:lpstr>
      <vt:lpstr>Cíle předmětu</vt:lpstr>
      <vt:lpstr>PowerPoint Presentation</vt:lpstr>
      <vt:lpstr>Organizační  Historie, normy Oblasti použití Začínáme s C   Nástroje Lehký průlet C </vt:lpstr>
      <vt:lpstr>PowerPoint Presentation</vt:lpstr>
      <vt:lpstr>Semestr Jaro 2024 je prezenční (a poslední)</vt:lpstr>
      <vt:lpstr>Poslední běh předmětu PB071 </vt:lpstr>
      <vt:lpstr>Organizační (1)</vt:lpstr>
      <vt:lpstr>Organizační (2)</vt:lpstr>
      <vt:lpstr>Neopisujte</vt:lpstr>
      <vt:lpstr>Neopisujte</vt:lpstr>
      <vt:lpstr>ChatGPT a spol</vt:lpstr>
      <vt:lpstr>Kontakt</vt:lpstr>
      <vt:lpstr>Sběr zpětné vazby</vt:lpstr>
      <vt:lpstr>Komentáře k slidům z přednášky</vt:lpstr>
      <vt:lpstr>PowerPoint Presentation</vt:lpstr>
      <vt:lpstr>Předpoklady, návaznost na další předměty</vt:lpstr>
      <vt:lpstr>https://www.fi.muni.cz/pb071/tutorials/</vt:lpstr>
      <vt:lpstr>C vs. Python </vt:lpstr>
      <vt:lpstr>Organizační  Historie, normy Oblasti použití Začínáme s C   Nástroje Lehký průlet C</vt:lpstr>
      <vt:lpstr>Jazyk C v kontextu</vt:lpstr>
      <vt:lpstr>PowerPoint Presentation</vt:lpstr>
      <vt:lpstr>Proč se učit a používat jazyk C</vt:lpstr>
      <vt:lpstr>PowerPoint Presentation</vt:lpstr>
      <vt:lpstr>Popularita jazyku </vt:lpstr>
      <vt:lpstr>PowerPoint Presentation</vt:lpstr>
      <vt:lpstr>Benchmarks game</vt:lpstr>
      <vt:lpstr>Celkové výsledky přes různé programy</vt:lpstr>
      <vt:lpstr>Srovnání rychlostí – práce s poli https://benchmarksgame-team.pages.debian.net/benchmarksgame/performance/revcomp.html </vt:lpstr>
      <vt:lpstr>Srovnání rychlostí – práce s poli</vt:lpstr>
      <vt:lpstr>Srovnání rychlostí – matematické operace</vt:lpstr>
      <vt:lpstr>Vhodnost použití jazyka C</vt:lpstr>
      <vt:lpstr>PowerPoint Presentation</vt:lpstr>
      <vt:lpstr>Normy, standardy a rozšíření</vt:lpstr>
      <vt:lpstr>Nestandardizovaná rozšíření</vt:lpstr>
      <vt:lpstr>Jazyk C a další</vt:lpstr>
      <vt:lpstr>Jazyk C je vysokoúrovňový! </vt:lpstr>
      <vt:lpstr>Historie, normy Oblasti použití Začínáme s C   Nástroje Lehký průlet C </vt:lpstr>
      <vt:lpstr>Hello World (na Aise) – Pokus 1</vt:lpstr>
      <vt:lpstr>Hello World (na Aise) – Pokus 1 (pokr.)</vt:lpstr>
      <vt:lpstr>Hello World (na Aise) – Pokus 2</vt:lpstr>
      <vt:lpstr>Hello World (na Aise) – Pokus 2 (pokr.)</vt:lpstr>
      <vt:lpstr>Hello World (na Aise) – Pokus 2 (pokr.)</vt:lpstr>
      <vt:lpstr>Hello World (na Aise) – Pokus 2 (pokr.)</vt:lpstr>
      <vt:lpstr>Jak na chyby (error) a varování (warnings)?</vt:lpstr>
      <vt:lpstr>Jak na chyby (error)?</vt:lpstr>
      <vt:lpstr>Jak na chyby (error)? (pokr.)</vt:lpstr>
      <vt:lpstr>Jak na varování (warning)?</vt:lpstr>
      <vt:lpstr>Jak na varování (warning)? (pokr.)</vt:lpstr>
      <vt:lpstr>PowerPoint Presentation</vt:lpstr>
      <vt:lpstr>Kahoot! </vt:lpstr>
      <vt:lpstr>PB071 Prednaska 01 - Úvod C</vt:lpstr>
      <vt:lpstr>Historie, normy Oblasti použití Začínáme s C   Nástroje Lehký průlet C </vt:lpstr>
      <vt:lpstr>Verzování kódu</vt:lpstr>
      <vt:lpstr>Centrální repozitář (např. SVN)</vt:lpstr>
      <vt:lpstr>5+1 důvodů proč verzovat (a používat git)</vt:lpstr>
      <vt:lpstr>5+1 důvodů proč verzovat (a používat git)</vt:lpstr>
      <vt:lpstr>Lokální a centrální repozitář (např. git)</vt:lpstr>
      <vt:lpstr>Situace pro PB071 (git, ale jeden uživatel)</vt:lpstr>
      <vt:lpstr>Využití fakultního GitLab serveru</vt:lpstr>
      <vt:lpstr>Situace pro PB071 (git, ale jeden uživatel)</vt:lpstr>
      <vt:lpstr>Základy gitu - shrnutí</vt:lpstr>
      <vt:lpstr>.gitignore</vt:lpstr>
      <vt:lpstr>Kompilace na Aise</vt:lpstr>
      <vt:lpstr>Kompilace Aisa</vt:lpstr>
      <vt:lpstr>Překlad po částech</vt:lpstr>
      <vt:lpstr>Překlad po částech - preprocessing </vt:lpstr>
      <vt:lpstr>Překlad po částech - kompilace</vt:lpstr>
      <vt:lpstr>Překlad po částech – sestavení</vt:lpstr>
      <vt:lpstr>Překlad po částech – linkování</vt:lpstr>
      <vt:lpstr>PB071 Prednaska 01 - Kompilace</vt:lpstr>
      <vt:lpstr>Doxygen</vt:lpstr>
      <vt:lpstr>Cppcheck</vt:lpstr>
      <vt:lpstr>Cppcheck</vt:lpstr>
      <vt:lpstr>Shrnutí</vt:lpstr>
      <vt:lpstr>PowerPoint Presentation</vt:lpstr>
      <vt:lpstr>Historie, normy Oblasti použití Začínáme s C   Nástroje Lehký průlet C</vt:lpstr>
      <vt:lpstr>F2C – demo (K&amp;R)</vt:lpstr>
      <vt:lpstr>F2C – demo (problémy)</vt:lpstr>
      <vt:lpstr>F2C – demo (upraveno)</vt:lpstr>
      <vt:lpstr>F2C – se vstupem od uživatele</vt:lpstr>
      <vt:lpstr>Co si můžete hned doma vyzkoušet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</dc:title>
  <dc:creator>Petr</dc:creator>
  <cp:lastModifiedBy>xsvenda</cp:lastModifiedBy>
  <cp:revision>2643</cp:revision>
  <dcterms:created xsi:type="dcterms:W3CDTF">2010-08-06T08:20:19Z</dcterms:created>
  <dcterms:modified xsi:type="dcterms:W3CDTF">2024-02-19T11:11:05Z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