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CE83-EA93-400F-9B5F-4D11ADA07A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8EA0D-0E12-48C4-9A0F-D8AC295C6E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EAB56-5F6B-41CE-87AE-6286E1372D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77447-AE60-49F5-94D7-4E184936090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07869-F322-40FD-8B31-F40CFF8B8B4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BD966-A7D3-4972-907E-031C7B55F3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783C6-89A7-4155-8143-D0B28101FB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CB799-00FE-4557-81E7-AB6B9310D6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D3230-4355-4FD0-A6F9-37388310FF0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56C33-34E5-4E7B-9497-3CA175D8C0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EAC50-D199-4816-8231-0DEDBAA707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0A2A2A-4EC4-4EC8-B834-2DBEF051BD1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Plány učeben FI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Vlastislav Dohnal</a:t>
            </a:r>
          </a:p>
          <a:p>
            <a:r>
              <a:rPr lang="cs-CZ"/>
              <a:t>dohnal</a:t>
            </a:r>
            <a:r>
              <a:rPr lang="en-US"/>
              <a:t>@fi.muni.cz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cs-CZ"/>
              <a:t>lán učebny D</a:t>
            </a:r>
            <a:r>
              <a:rPr lang="en-US"/>
              <a:t>1</a:t>
            </a:r>
            <a:endParaRPr lang="cs-CZ"/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395288" y="1341438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  <a:r>
              <a:rPr lang="en-US"/>
              <a:t>6</a:t>
            </a:r>
            <a:r>
              <a:rPr lang="cs-CZ"/>
              <a:t> řad, 1</a:t>
            </a:r>
            <a:r>
              <a:rPr lang="en-US"/>
              <a:t>5</a:t>
            </a:r>
            <a:r>
              <a:rPr lang="cs-CZ"/>
              <a:t> sloupců</a:t>
            </a:r>
          </a:p>
          <a:p>
            <a:r>
              <a:rPr lang="cs-CZ"/>
              <a:t>1 řada s 11 místy</a:t>
            </a:r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323850" y="2152650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 smtClean="0"/>
              <a:t>Kapacita</a:t>
            </a:r>
            <a:endParaRPr lang="en-US" u="sng" dirty="0" smtClean="0"/>
          </a:p>
        </p:txBody>
      </p:sp>
      <p:sp>
        <p:nvSpPr>
          <p:cNvPr id="4305" name="Rectangle 209"/>
          <p:cNvSpPr>
            <a:spLocks noChangeArrowheads="1"/>
          </p:cNvSpPr>
          <p:nvPr/>
        </p:nvSpPr>
        <p:spPr bwMode="auto">
          <a:xfrm>
            <a:off x="7380288" y="5661025"/>
            <a:ext cx="10795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katedra</a:t>
            </a:r>
          </a:p>
        </p:txBody>
      </p:sp>
      <p:grpSp>
        <p:nvGrpSpPr>
          <p:cNvPr id="4306" name="Group 210"/>
          <p:cNvGrpSpPr>
            <a:grpSpLocks/>
          </p:cNvGrpSpPr>
          <p:nvPr/>
        </p:nvGrpSpPr>
        <p:grpSpPr bwMode="auto">
          <a:xfrm>
            <a:off x="5219700" y="5734050"/>
            <a:ext cx="1658938" cy="733425"/>
            <a:chOff x="340" y="2972"/>
            <a:chExt cx="1045" cy="462"/>
          </a:xfrm>
        </p:grpSpPr>
        <p:sp>
          <p:nvSpPr>
            <p:cNvPr id="4307" name="Rectangle 211"/>
            <p:cNvSpPr>
              <a:spLocks noChangeArrowheads="1"/>
            </p:cNvSpPr>
            <p:nvPr/>
          </p:nvSpPr>
          <p:spPr bwMode="auto">
            <a:xfrm>
              <a:off x="340" y="3022"/>
              <a:ext cx="136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8" name="Rectangle 212"/>
            <p:cNvSpPr>
              <a:spLocks noChangeArrowheads="1"/>
            </p:cNvSpPr>
            <p:nvPr/>
          </p:nvSpPr>
          <p:spPr bwMode="auto">
            <a:xfrm>
              <a:off x="340" y="3249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9" name="Text Box 213"/>
            <p:cNvSpPr txBox="1">
              <a:spLocks noChangeArrowheads="1"/>
            </p:cNvSpPr>
            <p:nvPr/>
          </p:nvSpPr>
          <p:spPr bwMode="auto">
            <a:xfrm>
              <a:off x="509" y="2972"/>
              <a:ext cx="8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/>
                <a:t>místo s židlí</a:t>
              </a:r>
            </a:p>
          </p:txBody>
        </p:sp>
        <p:sp>
          <p:nvSpPr>
            <p:cNvPr id="4310" name="Text Box 214"/>
            <p:cNvSpPr txBox="1">
              <a:spLocks noChangeArrowheads="1"/>
            </p:cNvSpPr>
            <p:nvPr/>
          </p:nvSpPr>
          <p:spPr bwMode="auto">
            <a:xfrm>
              <a:off x="509" y="3203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/>
                <a:t>vozíčkář</a:t>
              </a:r>
            </a:p>
          </p:txBody>
        </p:sp>
      </p:grp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0038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197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4356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6515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8674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0833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299200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516688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732588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948488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13" name="Rectangle 217"/>
          <p:cNvSpPr>
            <a:spLocks noChangeArrowheads="1"/>
          </p:cNvSpPr>
          <p:nvPr/>
        </p:nvSpPr>
        <p:spPr bwMode="auto">
          <a:xfrm>
            <a:off x="7164388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14" name="Rectangle 218"/>
          <p:cNvSpPr>
            <a:spLocks noChangeArrowheads="1"/>
          </p:cNvSpPr>
          <p:nvPr/>
        </p:nvSpPr>
        <p:spPr bwMode="auto">
          <a:xfrm>
            <a:off x="7380288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15" name="Rectangle 219"/>
          <p:cNvSpPr>
            <a:spLocks noChangeArrowheads="1"/>
          </p:cNvSpPr>
          <p:nvPr/>
        </p:nvSpPr>
        <p:spPr bwMode="auto">
          <a:xfrm>
            <a:off x="7597775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16" name="Rectangle 220"/>
          <p:cNvSpPr>
            <a:spLocks noChangeArrowheads="1"/>
          </p:cNvSpPr>
          <p:nvPr/>
        </p:nvSpPr>
        <p:spPr bwMode="auto">
          <a:xfrm>
            <a:off x="7813675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0" name="Rectangle 224"/>
          <p:cNvSpPr>
            <a:spLocks noChangeArrowheads="1"/>
          </p:cNvSpPr>
          <p:nvPr/>
        </p:nvSpPr>
        <p:spPr bwMode="auto">
          <a:xfrm>
            <a:off x="50038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1" name="Rectangle 225"/>
          <p:cNvSpPr>
            <a:spLocks noChangeArrowheads="1"/>
          </p:cNvSpPr>
          <p:nvPr/>
        </p:nvSpPr>
        <p:spPr bwMode="auto">
          <a:xfrm>
            <a:off x="52197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2" name="Rectangle 226"/>
          <p:cNvSpPr>
            <a:spLocks noChangeArrowheads="1"/>
          </p:cNvSpPr>
          <p:nvPr/>
        </p:nvSpPr>
        <p:spPr bwMode="auto">
          <a:xfrm>
            <a:off x="54356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3" name="Rectangle 227"/>
          <p:cNvSpPr>
            <a:spLocks noChangeArrowheads="1"/>
          </p:cNvSpPr>
          <p:nvPr/>
        </p:nvSpPr>
        <p:spPr bwMode="auto">
          <a:xfrm>
            <a:off x="56515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4" name="Rectangle 228"/>
          <p:cNvSpPr>
            <a:spLocks noChangeArrowheads="1"/>
          </p:cNvSpPr>
          <p:nvPr/>
        </p:nvSpPr>
        <p:spPr bwMode="auto">
          <a:xfrm>
            <a:off x="58674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5" name="Rectangle 229"/>
          <p:cNvSpPr>
            <a:spLocks noChangeArrowheads="1"/>
          </p:cNvSpPr>
          <p:nvPr/>
        </p:nvSpPr>
        <p:spPr bwMode="auto">
          <a:xfrm>
            <a:off x="60833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6" name="Rectangle 230"/>
          <p:cNvSpPr>
            <a:spLocks noChangeArrowheads="1"/>
          </p:cNvSpPr>
          <p:nvPr/>
        </p:nvSpPr>
        <p:spPr bwMode="auto">
          <a:xfrm>
            <a:off x="62992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7" name="Rectangle 231"/>
          <p:cNvSpPr>
            <a:spLocks noChangeArrowheads="1"/>
          </p:cNvSpPr>
          <p:nvPr/>
        </p:nvSpPr>
        <p:spPr bwMode="auto">
          <a:xfrm>
            <a:off x="65166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8" name="Rectangle 232"/>
          <p:cNvSpPr>
            <a:spLocks noChangeArrowheads="1"/>
          </p:cNvSpPr>
          <p:nvPr/>
        </p:nvSpPr>
        <p:spPr bwMode="auto">
          <a:xfrm>
            <a:off x="67325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29" name="Rectangle 233"/>
          <p:cNvSpPr>
            <a:spLocks noChangeArrowheads="1"/>
          </p:cNvSpPr>
          <p:nvPr/>
        </p:nvSpPr>
        <p:spPr bwMode="auto">
          <a:xfrm>
            <a:off x="69484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0" name="Rectangle 234"/>
          <p:cNvSpPr>
            <a:spLocks noChangeArrowheads="1"/>
          </p:cNvSpPr>
          <p:nvPr/>
        </p:nvSpPr>
        <p:spPr bwMode="auto">
          <a:xfrm>
            <a:off x="71643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1" name="Rectangle 235"/>
          <p:cNvSpPr>
            <a:spLocks noChangeArrowheads="1"/>
          </p:cNvSpPr>
          <p:nvPr/>
        </p:nvSpPr>
        <p:spPr bwMode="auto">
          <a:xfrm>
            <a:off x="73802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2" name="Rectangle 236"/>
          <p:cNvSpPr>
            <a:spLocks noChangeArrowheads="1"/>
          </p:cNvSpPr>
          <p:nvPr/>
        </p:nvSpPr>
        <p:spPr bwMode="auto">
          <a:xfrm>
            <a:off x="7597775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3" name="Rectangle 237"/>
          <p:cNvSpPr>
            <a:spLocks noChangeArrowheads="1"/>
          </p:cNvSpPr>
          <p:nvPr/>
        </p:nvSpPr>
        <p:spPr bwMode="auto">
          <a:xfrm>
            <a:off x="7813675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6" name="Rectangle 240"/>
          <p:cNvSpPr>
            <a:spLocks noChangeArrowheads="1"/>
          </p:cNvSpPr>
          <p:nvPr/>
        </p:nvSpPr>
        <p:spPr bwMode="auto">
          <a:xfrm>
            <a:off x="50038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7" name="Rectangle 241"/>
          <p:cNvSpPr>
            <a:spLocks noChangeArrowheads="1"/>
          </p:cNvSpPr>
          <p:nvPr/>
        </p:nvSpPr>
        <p:spPr bwMode="auto">
          <a:xfrm>
            <a:off x="52197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8" name="Rectangle 242"/>
          <p:cNvSpPr>
            <a:spLocks noChangeArrowheads="1"/>
          </p:cNvSpPr>
          <p:nvPr/>
        </p:nvSpPr>
        <p:spPr bwMode="auto">
          <a:xfrm>
            <a:off x="54356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9" name="Rectangle 243"/>
          <p:cNvSpPr>
            <a:spLocks noChangeArrowheads="1"/>
          </p:cNvSpPr>
          <p:nvPr/>
        </p:nvSpPr>
        <p:spPr bwMode="auto">
          <a:xfrm>
            <a:off x="56515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0" name="Rectangle 244"/>
          <p:cNvSpPr>
            <a:spLocks noChangeArrowheads="1"/>
          </p:cNvSpPr>
          <p:nvPr/>
        </p:nvSpPr>
        <p:spPr bwMode="auto">
          <a:xfrm>
            <a:off x="58674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1" name="Rectangle 245"/>
          <p:cNvSpPr>
            <a:spLocks noChangeArrowheads="1"/>
          </p:cNvSpPr>
          <p:nvPr/>
        </p:nvSpPr>
        <p:spPr bwMode="auto">
          <a:xfrm>
            <a:off x="60833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2" name="Rectangle 246"/>
          <p:cNvSpPr>
            <a:spLocks noChangeArrowheads="1"/>
          </p:cNvSpPr>
          <p:nvPr/>
        </p:nvSpPr>
        <p:spPr bwMode="auto">
          <a:xfrm>
            <a:off x="62992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3" name="Rectangle 247"/>
          <p:cNvSpPr>
            <a:spLocks noChangeArrowheads="1"/>
          </p:cNvSpPr>
          <p:nvPr/>
        </p:nvSpPr>
        <p:spPr bwMode="auto">
          <a:xfrm>
            <a:off x="65166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4" name="Rectangle 248"/>
          <p:cNvSpPr>
            <a:spLocks noChangeArrowheads="1"/>
          </p:cNvSpPr>
          <p:nvPr/>
        </p:nvSpPr>
        <p:spPr bwMode="auto">
          <a:xfrm>
            <a:off x="67325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5" name="Rectangle 249"/>
          <p:cNvSpPr>
            <a:spLocks noChangeArrowheads="1"/>
          </p:cNvSpPr>
          <p:nvPr/>
        </p:nvSpPr>
        <p:spPr bwMode="auto">
          <a:xfrm>
            <a:off x="69484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6" name="Rectangle 250"/>
          <p:cNvSpPr>
            <a:spLocks noChangeArrowheads="1"/>
          </p:cNvSpPr>
          <p:nvPr/>
        </p:nvSpPr>
        <p:spPr bwMode="auto">
          <a:xfrm>
            <a:off x="71643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7" name="Rectangle 251"/>
          <p:cNvSpPr>
            <a:spLocks noChangeArrowheads="1"/>
          </p:cNvSpPr>
          <p:nvPr/>
        </p:nvSpPr>
        <p:spPr bwMode="auto">
          <a:xfrm>
            <a:off x="73802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8" name="Rectangle 252"/>
          <p:cNvSpPr>
            <a:spLocks noChangeArrowheads="1"/>
          </p:cNvSpPr>
          <p:nvPr/>
        </p:nvSpPr>
        <p:spPr bwMode="auto">
          <a:xfrm>
            <a:off x="7597775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49" name="Rectangle 253"/>
          <p:cNvSpPr>
            <a:spLocks noChangeArrowheads="1"/>
          </p:cNvSpPr>
          <p:nvPr/>
        </p:nvSpPr>
        <p:spPr bwMode="auto">
          <a:xfrm>
            <a:off x="7813675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2" name="Rectangle 256"/>
          <p:cNvSpPr>
            <a:spLocks noChangeArrowheads="1"/>
          </p:cNvSpPr>
          <p:nvPr/>
        </p:nvSpPr>
        <p:spPr bwMode="auto">
          <a:xfrm>
            <a:off x="50038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3" name="Rectangle 257"/>
          <p:cNvSpPr>
            <a:spLocks noChangeArrowheads="1"/>
          </p:cNvSpPr>
          <p:nvPr/>
        </p:nvSpPr>
        <p:spPr bwMode="auto">
          <a:xfrm>
            <a:off x="52197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4" name="Rectangle 258"/>
          <p:cNvSpPr>
            <a:spLocks noChangeArrowheads="1"/>
          </p:cNvSpPr>
          <p:nvPr/>
        </p:nvSpPr>
        <p:spPr bwMode="auto">
          <a:xfrm>
            <a:off x="54356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5" name="Rectangle 259"/>
          <p:cNvSpPr>
            <a:spLocks noChangeArrowheads="1"/>
          </p:cNvSpPr>
          <p:nvPr/>
        </p:nvSpPr>
        <p:spPr bwMode="auto">
          <a:xfrm>
            <a:off x="56515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6" name="Rectangle 260"/>
          <p:cNvSpPr>
            <a:spLocks noChangeArrowheads="1"/>
          </p:cNvSpPr>
          <p:nvPr/>
        </p:nvSpPr>
        <p:spPr bwMode="auto">
          <a:xfrm>
            <a:off x="58674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7" name="Rectangle 261"/>
          <p:cNvSpPr>
            <a:spLocks noChangeArrowheads="1"/>
          </p:cNvSpPr>
          <p:nvPr/>
        </p:nvSpPr>
        <p:spPr bwMode="auto">
          <a:xfrm>
            <a:off x="60833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8" name="Rectangle 262"/>
          <p:cNvSpPr>
            <a:spLocks noChangeArrowheads="1"/>
          </p:cNvSpPr>
          <p:nvPr/>
        </p:nvSpPr>
        <p:spPr bwMode="auto">
          <a:xfrm>
            <a:off x="62992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9" name="Rectangle 263"/>
          <p:cNvSpPr>
            <a:spLocks noChangeArrowheads="1"/>
          </p:cNvSpPr>
          <p:nvPr/>
        </p:nvSpPr>
        <p:spPr bwMode="auto">
          <a:xfrm>
            <a:off x="65166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0" name="Rectangle 264"/>
          <p:cNvSpPr>
            <a:spLocks noChangeArrowheads="1"/>
          </p:cNvSpPr>
          <p:nvPr/>
        </p:nvSpPr>
        <p:spPr bwMode="auto">
          <a:xfrm>
            <a:off x="67325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1" name="Rectangle 265"/>
          <p:cNvSpPr>
            <a:spLocks noChangeArrowheads="1"/>
          </p:cNvSpPr>
          <p:nvPr/>
        </p:nvSpPr>
        <p:spPr bwMode="auto">
          <a:xfrm>
            <a:off x="69484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2" name="Rectangle 266"/>
          <p:cNvSpPr>
            <a:spLocks noChangeArrowheads="1"/>
          </p:cNvSpPr>
          <p:nvPr/>
        </p:nvSpPr>
        <p:spPr bwMode="auto">
          <a:xfrm>
            <a:off x="71643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3" name="Rectangle 267"/>
          <p:cNvSpPr>
            <a:spLocks noChangeArrowheads="1"/>
          </p:cNvSpPr>
          <p:nvPr/>
        </p:nvSpPr>
        <p:spPr bwMode="auto">
          <a:xfrm>
            <a:off x="73802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4" name="Rectangle 268"/>
          <p:cNvSpPr>
            <a:spLocks noChangeArrowheads="1"/>
          </p:cNvSpPr>
          <p:nvPr/>
        </p:nvSpPr>
        <p:spPr bwMode="auto">
          <a:xfrm>
            <a:off x="7597775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5" name="Rectangle 269"/>
          <p:cNvSpPr>
            <a:spLocks noChangeArrowheads="1"/>
          </p:cNvSpPr>
          <p:nvPr/>
        </p:nvSpPr>
        <p:spPr bwMode="auto">
          <a:xfrm>
            <a:off x="7813675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8" name="Rectangle 272"/>
          <p:cNvSpPr>
            <a:spLocks noChangeArrowheads="1"/>
          </p:cNvSpPr>
          <p:nvPr/>
        </p:nvSpPr>
        <p:spPr bwMode="auto">
          <a:xfrm>
            <a:off x="50038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9" name="Rectangle 273"/>
          <p:cNvSpPr>
            <a:spLocks noChangeArrowheads="1"/>
          </p:cNvSpPr>
          <p:nvPr/>
        </p:nvSpPr>
        <p:spPr bwMode="auto">
          <a:xfrm>
            <a:off x="52197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0" name="Rectangle 274"/>
          <p:cNvSpPr>
            <a:spLocks noChangeArrowheads="1"/>
          </p:cNvSpPr>
          <p:nvPr/>
        </p:nvSpPr>
        <p:spPr bwMode="auto">
          <a:xfrm>
            <a:off x="54356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1" name="Rectangle 275"/>
          <p:cNvSpPr>
            <a:spLocks noChangeArrowheads="1"/>
          </p:cNvSpPr>
          <p:nvPr/>
        </p:nvSpPr>
        <p:spPr bwMode="auto">
          <a:xfrm>
            <a:off x="56515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2" name="Rectangle 276"/>
          <p:cNvSpPr>
            <a:spLocks noChangeArrowheads="1"/>
          </p:cNvSpPr>
          <p:nvPr/>
        </p:nvSpPr>
        <p:spPr bwMode="auto">
          <a:xfrm>
            <a:off x="58674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3" name="Rectangle 277"/>
          <p:cNvSpPr>
            <a:spLocks noChangeArrowheads="1"/>
          </p:cNvSpPr>
          <p:nvPr/>
        </p:nvSpPr>
        <p:spPr bwMode="auto">
          <a:xfrm>
            <a:off x="60833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4" name="Rectangle 278"/>
          <p:cNvSpPr>
            <a:spLocks noChangeArrowheads="1"/>
          </p:cNvSpPr>
          <p:nvPr/>
        </p:nvSpPr>
        <p:spPr bwMode="auto">
          <a:xfrm>
            <a:off x="62992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5" name="Rectangle 279"/>
          <p:cNvSpPr>
            <a:spLocks noChangeArrowheads="1"/>
          </p:cNvSpPr>
          <p:nvPr/>
        </p:nvSpPr>
        <p:spPr bwMode="auto">
          <a:xfrm>
            <a:off x="65166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6" name="Rectangle 280"/>
          <p:cNvSpPr>
            <a:spLocks noChangeArrowheads="1"/>
          </p:cNvSpPr>
          <p:nvPr/>
        </p:nvSpPr>
        <p:spPr bwMode="auto">
          <a:xfrm>
            <a:off x="67325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7" name="Rectangle 281"/>
          <p:cNvSpPr>
            <a:spLocks noChangeArrowheads="1"/>
          </p:cNvSpPr>
          <p:nvPr/>
        </p:nvSpPr>
        <p:spPr bwMode="auto">
          <a:xfrm>
            <a:off x="69484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8" name="Rectangle 282"/>
          <p:cNvSpPr>
            <a:spLocks noChangeArrowheads="1"/>
          </p:cNvSpPr>
          <p:nvPr/>
        </p:nvSpPr>
        <p:spPr bwMode="auto">
          <a:xfrm>
            <a:off x="71643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79" name="Rectangle 283"/>
          <p:cNvSpPr>
            <a:spLocks noChangeArrowheads="1"/>
          </p:cNvSpPr>
          <p:nvPr/>
        </p:nvSpPr>
        <p:spPr bwMode="auto">
          <a:xfrm>
            <a:off x="73802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0" name="Rectangle 284"/>
          <p:cNvSpPr>
            <a:spLocks noChangeArrowheads="1"/>
          </p:cNvSpPr>
          <p:nvPr/>
        </p:nvSpPr>
        <p:spPr bwMode="auto">
          <a:xfrm>
            <a:off x="7597775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1" name="Rectangle 285"/>
          <p:cNvSpPr>
            <a:spLocks noChangeArrowheads="1"/>
          </p:cNvSpPr>
          <p:nvPr/>
        </p:nvSpPr>
        <p:spPr bwMode="auto">
          <a:xfrm>
            <a:off x="7813675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4" name="Rectangle 288"/>
          <p:cNvSpPr>
            <a:spLocks noChangeArrowheads="1"/>
          </p:cNvSpPr>
          <p:nvPr/>
        </p:nvSpPr>
        <p:spPr bwMode="auto">
          <a:xfrm>
            <a:off x="50038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5" name="Rectangle 289"/>
          <p:cNvSpPr>
            <a:spLocks noChangeArrowheads="1"/>
          </p:cNvSpPr>
          <p:nvPr/>
        </p:nvSpPr>
        <p:spPr bwMode="auto">
          <a:xfrm>
            <a:off x="52197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6" name="Rectangle 290"/>
          <p:cNvSpPr>
            <a:spLocks noChangeArrowheads="1"/>
          </p:cNvSpPr>
          <p:nvPr/>
        </p:nvSpPr>
        <p:spPr bwMode="auto">
          <a:xfrm>
            <a:off x="54356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7" name="Rectangle 291"/>
          <p:cNvSpPr>
            <a:spLocks noChangeArrowheads="1"/>
          </p:cNvSpPr>
          <p:nvPr/>
        </p:nvSpPr>
        <p:spPr bwMode="auto">
          <a:xfrm>
            <a:off x="56515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8" name="Rectangle 292"/>
          <p:cNvSpPr>
            <a:spLocks noChangeArrowheads="1"/>
          </p:cNvSpPr>
          <p:nvPr/>
        </p:nvSpPr>
        <p:spPr bwMode="auto">
          <a:xfrm>
            <a:off x="58674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9" name="Rectangle 293"/>
          <p:cNvSpPr>
            <a:spLocks noChangeArrowheads="1"/>
          </p:cNvSpPr>
          <p:nvPr/>
        </p:nvSpPr>
        <p:spPr bwMode="auto">
          <a:xfrm>
            <a:off x="60833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0" name="Rectangle 294"/>
          <p:cNvSpPr>
            <a:spLocks noChangeArrowheads="1"/>
          </p:cNvSpPr>
          <p:nvPr/>
        </p:nvSpPr>
        <p:spPr bwMode="auto">
          <a:xfrm>
            <a:off x="62992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1" name="Rectangle 295"/>
          <p:cNvSpPr>
            <a:spLocks noChangeArrowheads="1"/>
          </p:cNvSpPr>
          <p:nvPr/>
        </p:nvSpPr>
        <p:spPr bwMode="auto">
          <a:xfrm>
            <a:off x="65166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2" name="Rectangle 296"/>
          <p:cNvSpPr>
            <a:spLocks noChangeArrowheads="1"/>
          </p:cNvSpPr>
          <p:nvPr/>
        </p:nvSpPr>
        <p:spPr bwMode="auto">
          <a:xfrm>
            <a:off x="67325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3" name="Rectangle 297"/>
          <p:cNvSpPr>
            <a:spLocks noChangeArrowheads="1"/>
          </p:cNvSpPr>
          <p:nvPr/>
        </p:nvSpPr>
        <p:spPr bwMode="auto">
          <a:xfrm>
            <a:off x="69484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4" name="Rectangle 298"/>
          <p:cNvSpPr>
            <a:spLocks noChangeArrowheads="1"/>
          </p:cNvSpPr>
          <p:nvPr/>
        </p:nvSpPr>
        <p:spPr bwMode="auto">
          <a:xfrm>
            <a:off x="71643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5" name="Rectangle 299"/>
          <p:cNvSpPr>
            <a:spLocks noChangeArrowheads="1"/>
          </p:cNvSpPr>
          <p:nvPr/>
        </p:nvSpPr>
        <p:spPr bwMode="auto">
          <a:xfrm>
            <a:off x="73802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6" name="Rectangle 300"/>
          <p:cNvSpPr>
            <a:spLocks noChangeArrowheads="1"/>
          </p:cNvSpPr>
          <p:nvPr/>
        </p:nvSpPr>
        <p:spPr bwMode="auto">
          <a:xfrm>
            <a:off x="7597775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7" name="Rectangle 301"/>
          <p:cNvSpPr>
            <a:spLocks noChangeArrowheads="1"/>
          </p:cNvSpPr>
          <p:nvPr/>
        </p:nvSpPr>
        <p:spPr bwMode="auto">
          <a:xfrm>
            <a:off x="7813675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0" name="Rectangle 304"/>
          <p:cNvSpPr>
            <a:spLocks noChangeArrowheads="1"/>
          </p:cNvSpPr>
          <p:nvPr/>
        </p:nvSpPr>
        <p:spPr bwMode="auto">
          <a:xfrm>
            <a:off x="50038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1" name="Rectangle 305"/>
          <p:cNvSpPr>
            <a:spLocks noChangeArrowheads="1"/>
          </p:cNvSpPr>
          <p:nvPr/>
        </p:nvSpPr>
        <p:spPr bwMode="auto">
          <a:xfrm>
            <a:off x="52197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2" name="Rectangle 306"/>
          <p:cNvSpPr>
            <a:spLocks noChangeArrowheads="1"/>
          </p:cNvSpPr>
          <p:nvPr/>
        </p:nvSpPr>
        <p:spPr bwMode="auto">
          <a:xfrm>
            <a:off x="54356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3" name="Rectangle 307"/>
          <p:cNvSpPr>
            <a:spLocks noChangeArrowheads="1"/>
          </p:cNvSpPr>
          <p:nvPr/>
        </p:nvSpPr>
        <p:spPr bwMode="auto">
          <a:xfrm>
            <a:off x="56515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" name="Rectangle 308"/>
          <p:cNvSpPr>
            <a:spLocks noChangeArrowheads="1"/>
          </p:cNvSpPr>
          <p:nvPr/>
        </p:nvSpPr>
        <p:spPr bwMode="auto">
          <a:xfrm>
            <a:off x="58674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5" name="Rectangle 309"/>
          <p:cNvSpPr>
            <a:spLocks noChangeArrowheads="1"/>
          </p:cNvSpPr>
          <p:nvPr/>
        </p:nvSpPr>
        <p:spPr bwMode="auto">
          <a:xfrm>
            <a:off x="60833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6" name="Rectangle 310"/>
          <p:cNvSpPr>
            <a:spLocks noChangeArrowheads="1"/>
          </p:cNvSpPr>
          <p:nvPr/>
        </p:nvSpPr>
        <p:spPr bwMode="auto">
          <a:xfrm>
            <a:off x="62992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7" name="Rectangle 311"/>
          <p:cNvSpPr>
            <a:spLocks noChangeArrowheads="1"/>
          </p:cNvSpPr>
          <p:nvPr/>
        </p:nvSpPr>
        <p:spPr bwMode="auto">
          <a:xfrm>
            <a:off x="65166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8" name="Rectangle 312"/>
          <p:cNvSpPr>
            <a:spLocks noChangeArrowheads="1"/>
          </p:cNvSpPr>
          <p:nvPr/>
        </p:nvSpPr>
        <p:spPr bwMode="auto">
          <a:xfrm>
            <a:off x="67325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9" name="Rectangle 313"/>
          <p:cNvSpPr>
            <a:spLocks noChangeArrowheads="1"/>
          </p:cNvSpPr>
          <p:nvPr/>
        </p:nvSpPr>
        <p:spPr bwMode="auto">
          <a:xfrm>
            <a:off x="69484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0" name="Rectangle 314"/>
          <p:cNvSpPr>
            <a:spLocks noChangeArrowheads="1"/>
          </p:cNvSpPr>
          <p:nvPr/>
        </p:nvSpPr>
        <p:spPr bwMode="auto">
          <a:xfrm>
            <a:off x="71643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1" name="Rectangle 315"/>
          <p:cNvSpPr>
            <a:spLocks noChangeArrowheads="1"/>
          </p:cNvSpPr>
          <p:nvPr/>
        </p:nvSpPr>
        <p:spPr bwMode="auto">
          <a:xfrm>
            <a:off x="73802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2" name="Rectangle 316"/>
          <p:cNvSpPr>
            <a:spLocks noChangeArrowheads="1"/>
          </p:cNvSpPr>
          <p:nvPr/>
        </p:nvSpPr>
        <p:spPr bwMode="auto">
          <a:xfrm>
            <a:off x="7597775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3" name="Rectangle 317"/>
          <p:cNvSpPr>
            <a:spLocks noChangeArrowheads="1"/>
          </p:cNvSpPr>
          <p:nvPr/>
        </p:nvSpPr>
        <p:spPr bwMode="auto">
          <a:xfrm>
            <a:off x="7813675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6" name="Rectangle 320"/>
          <p:cNvSpPr>
            <a:spLocks noChangeArrowheads="1"/>
          </p:cNvSpPr>
          <p:nvPr/>
        </p:nvSpPr>
        <p:spPr bwMode="auto">
          <a:xfrm>
            <a:off x="50038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7" name="Rectangle 321"/>
          <p:cNvSpPr>
            <a:spLocks noChangeArrowheads="1"/>
          </p:cNvSpPr>
          <p:nvPr/>
        </p:nvSpPr>
        <p:spPr bwMode="auto">
          <a:xfrm>
            <a:off x="52197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8" name="Rectangle 322"/>
          <p:cNvSpPr>
            <a:spLocks noChangeArrowheads="1"/>
          </p:cNvSpPr>
          <p:nvPr/>
        </p:nvSpPr>
        <p:spPr bwMode="auto">
          <a:xfrm>
            <a:off x="54356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9" name="Rectangle 323"/>
          <p:cNvSpPr>
            <a:spLocks noChangeArrowheads="1"/>
          </p:cNvSpPr>
          <p:nvPr/>
        </p:nvSpPr>
        <p:spPr bwMode="auto">
          <a:xfrm>
            <a:off x="56515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0" name="Rectangle 324"/>
          <p:cNvSpPr>
            <a:spLocks noChangeArrowheads="1"/>
          </p:cNvSpPr>
          <p:nvPr/>
        </p:nvSpPr>
        <p:spPr bwMode="auto">
          <a:xfrm>
            <a:off x="58674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1" name="Rectangle 325"/>
          <p:cNvSpPr>
            <a:spLocks noChangeArrowheads="1"/>
          </p:cNvSpPr>
          <p:nvPr/>
        </p:nvSpPr>
        <p:spPr bwMode="auto">
          <a:xfrm>
            <a:off x="60833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2" name="Rectangle 326"/>
          <p:cNvSpPr>
            <a:spLocks noChangeArrowheads="1"/>
          </p:cNvSpPr>
          <p:nvPr/>
        </p:nvSpPr>
        <p:spPr bwMode="auto">
          <a:xfrm>
            <a:off x="62992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3" name="Rectangle 327"/>
          <p:cNvSpPr>
            <a:spLocks noChangeArrowheads="1"/>
          </p:cNvSpPr>
          <p:nvPr/>
        </p:nvSpPr>
        <p:spPr bwMode="auto">
          <a:xfrm>
            <a:off x="65166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4" name="Rectangle 328"/>
          <p:cNvSpPr>
            <a:spLocks noChangeArrowheads="1"/>
          </p:cNvSpPr>
          <p:nvPr/>
        </p:nvSpPr>
        <p:spPr bwMode="auto">
          <a:xfrm>
            <a:off x="67325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5" name="Rectangle 329"/>
          <p:cNvSpPr>
            <a:spLocks noChangeArrowheads="1"/>
          </p:cNvSpPr>
          <p:nvPr/>
        </p:nvSpPr>
        <p:spPr bwMode="auto">
          <a:xfrm>
            <a:off x="69484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6" name="Rectangle 330"/>
          <p:cNvSpPr>
            <a:spLocks noChangeArrowheads="1"/>
          </p:cNvSpPr>
          <p:nvPr/>
        </p:nvSpPr>
        <p:spPr bwMode="auto">
          <a:xfrm>
            <a:off x="71643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7" name="Rectangle 331"/>
          <p:cNvSpPr>
            <a:spLocks noChangeArrowheads="1"/>
          </p:cNvSpPr>
          <p:nvPr/>
        </p:nvSpPr>
        <p:spPr bwMode="auto">
          <a:xfrm>
            <a:off x="73802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8" name="Rectangle 332"/>
          <p:cNvSpPr>
            <a:spLocks noChangeArrowheads="1"/>
          </p:cNvSpPr>
          <p:nvPr/>
        </p:nvSpPr>
        <p:spPr bwMode="auto">
          <a:xfrm>
            <a:off x="7597775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29" name="Rectangle 333"/>
          <p:cNvSpPr>
            <a:spLocks noChangeArrowheads="1"/>
          </p:cNvSpPr>
          <p:nvPr/>
        </p:nvSpPr>
        <p:spPr bwMode="auto">
          <a:xfrm>
            <a:off x="7813675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2" name="Rectangle 336"/>
          <p:cNvSpPr>
            <a:spLocks noChangeArrowheads="1"/>
          </p:cNvSpPr>
          <p:nvPr/>
        </p:nvSpPr>
        <p:spPr bwMode="auto">
          <a:xfrm>
            <a:off x="50038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3" name="Rectangle 337"/>
          <p:cNvSpPr>
            <a:spLocks noChangeArrowheads="1"/>
          </p:cNvSpPr>
          <p:nvPr/>
        </p:nvSpPr>
        <p:spPr bwMode="auto">
          <a:xfrm>
            <a:off x="52197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4" name="Rectangle 338"/>
          <p:cNvSpPr>
            <a:spLocks noChangeArrowheads="1"/>
          </p:cNvSpPr>
          <p:nvPr/>
        </p:nvSpPr>
        <p:spPr bwMode="auto">
          <a:xfrm>
            <a:off x="54356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5" name="Rectangle 339"/>
          <p:cNvSpPr>
            <a:spLocks noChangeArrowheads="1"/>
          </p:cNvSpPr>
          <p:nvPr/>
        </p:nvSpPr>
        <p:spPr bwMode="auto">
          <a:xfrm>
            <a:off x="56515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6" name="Rectangle 340"/>
          <p:cNvSpPr>
            <a:spLocks noChangeArrowheads="1"/>
          </p:cNvSpPr>
          <p:nvPr/>
        </p:nvSpPr>
        <p:spPr bwMode="auto">
          <a:xfrm>
            <a:off x="58674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7" name="Rectangle 341"/>
          <p:cNvSpPr>
            <a:spLocks noChangeArrowheads="1"/>
          </p:cNvSpPr>
          <p:nvPr/>
        </p:nvSpPr>
        <p:spPr bwMode="auto">
          <a:xfrm>
            <a:off x="60833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8" name="Rectangle 342"/>
          <p:cNvSpPr>
            <a:spLocks noChangeArrowheads="1"/>
          </p:cNvSpPr>
          <p:nvPr/>
        </p:nvSpPr>
        <p:spPr bwMode="auto">
          <a:xfrm>
            <a:off x="62992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9" name="Rectangle 343"/>
          <p:cNvSpPr>
            <a:spLocks noChangeArrowheads="1"/>
          </p:cNvSpPr>
          <p:nvPr/>
        </p:nvSpPr>
        <p:spPr bwMode="auto">
          <a:xfrm>
            <a:off x="65166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0" name="Rectangle 344"/>
          <p:cNvSpPr>
            <a:spLocks noChangeArrowheads="1"/>
          </p:cNvSpPr>
          <p:nvPr/>
        </p:nvSpPr>
        <p:spPr bwMode="auto">
          <a:xfrm>
            <a:off x="67325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1" name="Rectangle 345"/>
          <p:cNvSpPr>
            <a:spLocks noChangeArrowheads="1"/>
          </p:cNvSpPr>
          <p:nvPr/>
        </p:nvSpPr>
        <p:spPr bwMode="auto">
          <a:xfrm>
            <a:off x="69484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2" name="Rectangle 346"/>
          <p:cNvSpPr>
            <a:spLocks noChangeArrowheads="1"/>
          </p:cNvSpPr>
          <p:nvPr/>
        </p:nvSpPr>
        <p:spPr bwMode="auto">
          <a:xfrm>
            <a:off x="71643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3" name="Rectangle 347"/>
          <p:cNvSpPr>
            <a:spLocks noChangeArrowheads="1"/>
          </p:cNvSpPr>
          <p:nvPr/>
        </p:nvSpPr>
        <p:spPr bwMode="auto">
          <a:xfrm>
            <a:off x="73802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4" name="Rectangle 348"/>
          <p:cNvSpPr>
            <a:spLocks noChangeArrowheads="1"/>
          </p:cNvSpPr>
          <p:nvPr/>
        </p:nvSpPr>
        <p:spPr bwMode="auto">
          <a:xfrm>
            <a:off x="7597775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5" name="Rectangle 349"/>
          <p:cNvSpPr>
            <a:spLocks noChangeArrowheads="1"/>
          </p:cNvSpPr>
          <p:nvPr/>
        </p:nvSpPr>
        <p:spPr bwMode="auto">
          <a:xfrm>
            <a:off x="7813675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8" name="Rectangle 352"/>
          <p:cNvSpPr>
            <a:spLocks noChangeArrowheads="1"/>
          </p:cNvSpPr>
          <p:nvPr/>
        </p:nvSpPr>
        <p:spPr bwMode="auto">
          <a:xfrm>
            <a:off x="50038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9" name="Rectangle 353"/>
          <p:cNvSpPr>
            <a:spLocks noChangeArrowheads="1"/>
          </p:cNvSpPr>
          <p:nvPr/>
        </p:nvSpPr>
        <p:spPr bwMode="auto">
          <a:xfrm>
            <a:off x="52197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0" name="Rectangle 354"/>
          <p:cNvSpPr>
            <a:spLocks noChangeArrowheads="1"/>
          </p:cNvSpPr>
          <p:nvPr/>
        </p:nvSpPr>
        <p:spPr bwMode="auto">
          <a:xfrm>
            <a:off x="54356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1" name="Rectangle 355"/>
          <p:cNvSpPr>
            <a:spLocks noChangeArrowheads="1"/>
          </p:cNvSpPr>
          <p:nvPr/>
        </p:nvSpPr>
        <p:spPr bwMode="auto">
          <a:xfrm>
            <a:off x="56515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2" name="Rectangle 356"/>
          <p:cNvSpPr>
            <a:spLocks noChangeArrowheads="1"/>
          </p:cNvSpPr>
          <p:nvPr/>
        </p:nvSpPr>
        <p:spPr bwMode="auto">
          <a:xfrm>
            <a:off x="58674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3" name="Rectangle 357"/>
          <p:cNvSpPr>
            <a:spLocks noChangeArrowheads="1"/>
          </p:cNvSpPr>
          <p:nvPr/>
        </p:nvSpPr>
        <p:spPr bwMode="auto">
          <a:xfrm>
            <a:off x="60833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4" name="Rectangle 358"/>
          <p:cNvSpPr>
            <a:spLocks noChangeArrowheads="1"/>
          </p:cNvSpPr>
          <p:nvPr/>
        </p:nvSpPr>
        <p:spPr bwMode="auto">
          <a:xfrm>
            <a:off x="6299200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5" name="Rectangle 359"/>
          <p:cNvSpPr>
            <a:spLocks noChangeArrowheads="1"/>
          </p:cNvSpPr>
          <p:nvPr/>
        </p:nvSpPr>
        <p:spPr bwMode="auto">
          <a:xfrm>
            <a:off x="6516688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6" name="Rectangle 360"/>
          <p:cNvSpPr>
            <a:spLocks noChangeArrowheads="1"/>
          </p:cNvSpPr>
          <p:nvPr/>
        </p:nvSpPr>
        <p:spPr bwMode="auto">
          <a:xfrm>
            <a:off x="6732588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7" name="Rectangle 361"/>
          <p:cNvSpPr>
            <a:spLocks noChangeArrowheads="1"/>
          </p:cNvSpPr>
          <p:nvPr/>
        </p:nvSpPr>
        <p:spPr bwMode="auto">
          <a:xfrm>
            <a:off x="6948488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8" name="Rectangle 362"/>
          <p:cNvSpPr>
            <a:spLocks noChangeArrowheads="1"/>
          </p:cNvSpPr>
          <p:nvPr/>
        </p:nvSpPr>
        <p:spPr bwMode="auto">
          <a:xfrm>
            <a:off x="7164388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59" name="Rectangle 363"/>
          <p:cNvSpPr>
            <a:spLocks noChangeArrowheads="1"/>
          </p:cNvSpPr>
          <p:nvPr/>
        </p:nvSpPr>
        <p:spPr bwMode="auto">
          <a:xfrm>
            <a:off x="7380288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0" name="Rectangle 364"/>
          <p:cNvSpPr>
            <a:spLocks noChangeArrowheads="1"/>
          </p:cNvSpPr>
          <p:nvPr/>
        </p:nvSpPr>
        <p:spPr bwMode="auto">
          <a:xfrm>
            <a:off x="7597775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1" name="Rectangle 365"/>
          <p:cNvSpPr>
            <a:spLocks noChangeArrowheads="1"/>
          </p:cNvSpPr>
          <p:nvPr/>
        </p:nvSpPr>
        <p:spPr bwMode="auto">
          <a:xfrm>
            <a:off x="7813675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4" name="Rectangle 368"/>
          <p:cNvSpPr>
            <a:spLocks noChangeArrowheads="1"/>
          </p:cNvSpPr>
          <p:nvPr/>
        </p:nvSpPr>
        <p:spPr bwMode="auto">
          <a:xfrm>
            <a:off x="50038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5" name="Rectangle 369"/>
          <p:cNvSpPr>
            <a:spLocks noChangeArrowheads="1"/>
          </p:cNvSpPr>
          <p:nvPr/>
        </p:nvSpPr>
        <p:spPr bwMode="auto">
          <a:xfrm>
            <a:off x="52197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6" name="Rectangle 370"/>
          <p:cNvSpPr>
            <a:spLocks noChangeArrowheads="1"/>
          </p:cNvSpPr>
          <p:nvPr/>
        </p:nvSpPr>
        <p:spPr bwMode="auto">
          <a:xfrm>
            <a:off x="54356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7" name="Rectangle 371"/>
          <p:cNvSpPr>
            <a:spLocks noChangeArrowheads="1"/>
          </p:cNvSpPr>
          <p:nvPr/>
        </p:nvSpPr>
        <p:spPr bwMode="auto">
          <a:xfrm>
            <a:off x="56515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8" name="Rectangle 372"/>
          <p:cNvSpPr>
            <a:spLocks noChangeArrowheads="1"/>
          </p:cNvSpPr>
          <p:nvPr/>
        </p:nvSpPr>
        <p:spPr bwMode="auto">
          <a:xfrm>
            <a:off x="58674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9" name="Rectangle 373"/>
          <p:cNvSpPr>
            <a:spLocks noChangeArrowheads="1"/>
          </p:cNvSpPr>
          <p:nvPr/>
        </p:nvSpPr>
        <p:spPr bwMode="auto">
          <a:xfrm>
            <a:off x="60833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0" name="Rectangle 374"/>
          <p:cNvSpPr>
            <a:spLocks noChangeArrowheads="1"/>
          </p:cNvSpPr>
          <p:nvPr/>
        </p:nvSpPr>
        <p:spPr bwMode="auto">
          <a:xfrm>
            <a:off x="6299200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1" name="Rectangle 375"/>
          <p:cNvSpPr>
            <a:spLocks noChangeArrowheads="1"/>
          </p:cNvSpPr>
          <p:nvPr/>
        </p:nvSpPr>
        <p:spPr bwMode="auto">
          <a:xfrm>
            <a:off x="6516688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2" name="Rectangle 376"/>
          <p:cNvSpPr>
            <a:spLocks noChangeArrowheads="1"/>
          </p:cNvSpPr>
          <p:nvPr/>
        </p:nvSpPr>
        <p:spPr bwMode="auto">
          <a:xfrm>
            <a:off x="6732588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3" name="Rectangle 377"/>
          <p:cNvSpPr>
            <a:spLocks noChangeArrowheads="1"/>
          </p:cNvSpPr>
          <p:nvPr/>
        </p:nvSpPr>
        <p:spPr bwMode="auto">
          <a:xfrm>
            <a:off x="6948488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4" name="Rectangle 378"/>
          <p:cNvSpPr>
            <a:spLocks noChangeArrowheads="1"/>
          </p:cNvSpPr>
          <p:nvPr/>
        </p:nvSpPr>
        <p:spPr bwMode="auto">
          <a:xfrm>
            <a:off x="7164388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5" name="Rectangle 379"/>
          <p:cNvSpPr>
            <a:spLocks noChangeArrowheads="1"/>
          </p:cNvSpPr>
          <p:nvPr/>
        </p:nvSpPr>
        <p:spPr bwMode="auto">
          <a:xfrm>
            <a:off x="7380288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6" name="Rectangle 380"/>
          <p:cNvSpPr>
            <a:spLocks noChangeArrowheads="1"/>
          </p:cNvSpPr>
          <p:nvPr/>
        </p:nvSpPr>
        <p:spPr bwMode="auto">
          <a:xfrm>
            <a:off x="7597775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7" name="Rectangle 381"/>
          <p:cNvSpPr>
            <a:spLocks noChangeArrowheads="1"/>
          </p:cNvSpPr>
          <p:nvPr/>
        </p:nvSpPr>
        <p:spPr bwMode="auto">
          <a:xfrm>
            <a:off x="7813675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0" name="Rectangle 384"/>
          <p:cNvSpPr>
            <a:spLocks noChangeArrowheads="1"/>
          </p:cNvSpPr>
          <p:nvPr/>
        </p:nvSpPr>
        <p:spPr bwMode="auto">
          <a:xfrm>
            <a:off x="50038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1" name="Rectangle 385"/>
          <p:cNvSpPr>
            <a:spLocks noChangeArrowheads="1"/>
          </p:cNvSpPr>
          <p:nvPr/>
        </p:nvSpPr>
        <p:spPr bwMode="auto">
          <a:xfrm>
            <a:off x="52197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2" name="Rectangle 386"/>
          <p:cNvSpPr>
            <a:spLocks noChangeArrowheads="1"/>
          </p:cNvSpPr>
          <p:nvPr/>
        </p:nvSpPr>
        <p:spPr bwMode="auto">
          <a:xfrm>
            <a:off x="54356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3" name="Rectangle 387"/>
          <p:cNvSpPr>
            <a:spLocks noChangeArrowheads="1"/>
          </p:cNvSpPr>
          <p:nvPr/>
        </p:nvSpPr>
        <p:spPr bwMode="auto">
          <a:xfrm>
            <a:off x="56515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4" name="Rectangle 388"/>
          <p:cNvSpPr>
            <a:spLocks noChangeArrowheads="1"/>
          </p:cNvSpPr>
          <p:nvPr/>
        </p:nvSpPr>
        <p:spPr bwMode="auto">
          <a:xfrm>
            <a:off x="58674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5" name="Rectangle 389"/>
          <p:cNvSpPr>
            <a:spLocks noChangeArrowheads="1"/>
          </p:cNvSpPr>
          <p:nvPr/>
        </p:nvSpPr>
        <p:spPr bwMode="auto">
          <a:xfrm>
            <a:off x="60833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6" name="Rectangle 390"/>
          <p:cNvSpPr>
            <a:spLocks noChangeArrowheads="1"/>
          </p:cNvSpPr>
          <p:nvPr/>
        </p:nvSpPr>
        <p:spPr bwMode="auto">
          <a:xfrm>
            <a:off x="6299200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7" name="Rectangle 391"/>
          <p:cNvSpPr>
            <a:spLocks noChangeArrowheads="1"/>
          </p:cNvSpPr>
          <p:nvPr/>
        </p:nvSpPr>
        <p:spPr bwMode="auto">
          <a:xfrm>
            <a:off x="6516688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8" name="Rectangle 392"/>
          <p:cNvSpPr>
            <a:spLocks noChangeArrowheads="1"/>
          </p:cNvSpPr>
          <p:nvPr/>
        </p:nvSpPr>
        <p:spPr bwMode="auto">
          <a:xfrm>
            <a:off x="6732588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89" name="Rectangle 393"/>
          <p:cNvSpPr>
            <a:spLocks noChangeArrowheads="1"/>
          </p:cNvSpPr>
          <p:nvPr/>
        </p:nvSpPr>
        <p:spPr bwMode="auto">
          <a:xfrm>
            <a:off x="6948488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0" name="Rectangle 394"/>
          <p:cNvSpPr>
            <a:spLocks noChangeArrowheads="1"/>
          </p:cNvSpPr>
          <p:nvPr/>
        </p:nvSpPr>
        <p:spPr bwMode="auto">
          <a:xfrm>
            <a:off x="7164388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1" name="Rectangle 395"/>
          <p:cNvSpPr>
            <a:spLocks noChangeArrowheads="1"/>
          </p:cNvSpPr>
          <p:nvPr/>
        </p:nvSpPr>
        <p:spPr bwMode="auto">
          <a:xfrm>
            <a:off x="7380288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2" name="Rectangle 396"/>
          <p:cNvSpPr>
            <a:spLocks noChangeArrowheads="1"/>
          </p:cNvSpPr>
          <p:nvPr/>
        </p:nvSpPr>
        <p:spPr bwMode="auto">
          <a:xfrm>
            <a:off x="7597775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3" name="Rectangle 397"/>
          <p:cNvSpPr>
            <a:spLocks noChangeArrowheads="1"/>
          </p:cNvSpPr>
          <p:nvPr/>
        </p:nvSpPr>
        <p:spPr bwMode="auto">
          <a:xfrm>
            <a:off x="7813675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6" name="Rectangle 400"/>
          <p:cNvSpPr>
            <a:spLocks noChangeArrowheads="1"/>
          </p:cNvSpPr>
          <p:nvPr/>
        </p:nvSpPr>
        <p:spPr bwMode="auto">
          <a:xfrm>
            <a:off x="50038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7" name="Rectangle 401"/>
          <p:cNvSpPr>
            <a:spLocks noChangeArrowheads="1"/>
          </p:cNvSpPr>
          <p:nvPr/>
        </p:nvSpPr>
        <p:spPr bwMode="auto">
          <a:xfrm>
            <a:off x="52197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8" name="Rectangle 402"/>
          <p:cNvSpPr>
            <a:spLocks noChangeArrowheads="1"/>
          </p:cNvSpPr>
          <p:nvPr/>
        </p:nvSpPr>
        <p:spPr bwMode="auto">
          <a:xfrm>
            <a:off x="54356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9" name="Rectangle 403"/>
          <p:cNvSpPr>
            <a:spLocks noChangeArrowheads="1"/>
          </p:cNvSpPr>
          <p:nvPr/>
        </p:nvSpPr>
        <p:spPr bwMode="auto">
          <a:xfrm>
            <a:off x="56515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0" name="Rectangle 404"/>
          <p:cNvSpPr>
            <a:spLocks noChangeArrowheads="1"/>
          </p:cNvSpPr>
          <p:nvPr/>
        </p:nvSpPr>
        <p:spPr bwMode="auto">
          <a:xfrm>
            <a:off x="58674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1" name="Rectangle 405"/>
          <p:cNvSpPr>
            <a:spLocks noChangeArrowheads="1"/>
          </p:cNvSpPr>
          <p:nvPr/>
        </p:nvSpPr>
        <p:spPr bwMode="auto">
          <a:xfrm>
            <a:off x="60833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2" name="Rectangle 406"/>
          <p:cNvSpPr>
            <a:spLocks noChangeArrowheads="1"/>
          </p:cNvSpPr>
          <p:nvPr/>
        </p:nvSpPr>
        <p:spPr bwMode="auto">
          <a:xfrm>
            <a:off x="6299200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3" name="Rectangle 407"/>
          <p:cNvSpPr>
            <a:spLocks noChangeArrowheads="1"/>
          </p:cNvSpPr>
          <p:nvPr/>
        </p:nvSpPr>
        <p:spPr bwMode="auto">
          <a:xfrm>
            <a:off x="6516688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4" name="Rectangle 408"/>
          <p:cNvSpPr>
            <a:spLocks noChangeArrowheads="1"/>
          </p:cNvSpPr>
          <p:nvPr/>
        </p:nvSpPr>
        <p:spPr bwMode="auto">
          <a:xfrm>
            <a:off x="6732588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5" name="Rectangle 409"/>
          <p:cNvSpPr>
            <a:spLocks noChangeArrowheads="1"/>
          </p:cNvSpPr>
          <p:nvPr/>
        </p:nvSpPr>
        <p:spPr bwMode="auto">
          <a:xfrm>
            <a:off x="6948488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6" name="Rectangle 410"/>
          <p:cNvSpPr>
            <a:spLocks noChangeArrowheads="1"/>
          </p:cNvSpPr>
          <p:nvPr/>
        </p:nvSpPr>
        <p:spPr bwMode="auto">
          <a:xfrm>
            <a:off x="7164388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7" name="Rectangle 411"/>
          <p:cNvSpPr>
            <a:spLocks noChangeArrowheads="1"/>
          </p:cNvSpPr>
          <p:nvPr/>
        </p:nvSpPr>
        <p:spPr bwMode="auto">
          <a:xfrm>
            <a:off x="7380288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7597775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9" name="Rectangle 413"/>
          <p:cNvSpPr>
            <a:spLocks noChangeArrowheads="1"/>
          </p:cNvSpPr>
          <p:nvPr/>
        </p:nvSpPr>
        <p:spPr bwMode="auto">
          <a:xfrm>
            <a:off x="7813675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2" name="Rectangle 416"/>
          <p:cNvSpPr>
            <a:spLocks noChangeArrowheads="1"/>
          </p:cNvSpPr>
          <p:nvPr/>
        </p:nvSpPr>
        <p:spPr bwMode="auto">
          <a:xfrm>
            <a:off x="50038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3" name="Rectangle 417"/>
          <p:cNvSpPr>
            <a:spLocks noChangeArrowheads="1"/>
          </p:cNvSpPr>
          <p:nvPr/>
        </p:nvSpPr>
        <p:spPr bwMode="auto">
          <a:xfrm>
            <a:off x="52197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4" name="Rectangle 418"/>
          <p:cNvSpPr>
            <a:spLocks noChangeArrowheads="1"/>
          </p:cNvSpPr>
          <p:nvPr/>
        </p:nvSpPr>
        <p:spPr bwMode="auto">
          <a:xfrm>
            <a:off x="54356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5" name="Rectangle 419"/>
          <p:cNvSpPr>
            <a:spLocks noChangeArrowheads="1"/>
          </p:cNvSpPr>
          <p:nvPr/>
        </p:nvSpPr>
        <p:spPr bwMode="auto">
          <a:xfrm>
            <a:off x="56515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6" name="Rectangle 420"/>
          <p:cNvSpPr>
            <a:spLocks noChangeArrowheads="1"/>
          </p:cNvSpPr>
          <p:nvPr/>
        </p:nvSpPr>
        <p:spPr bwMode="auto">
          <a:xfrm>
            <a:off x="58674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7" name="Rectangle 421"/>
          <p:cNvSpPr>
            <a:spLocks noChangeArrowheads="1"/>
          </p:cNvSpPr>
          <p:nvPr/>
        </p:nvSpPr>
        <p:spPr bwMode="auto">
          <a:xfrm>
            <a:off x="60833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8" name="Rectangle 422"/>
          <p:cNvSpPr>
            <a:spLocks noChangeArrowheads="1"/>
          </p:cNvSpPr>
          <p:nvPr/>
        </p:nvSpPr>
        <p:spPr bwMode="auto">
          <a:xfrm>
            <a:off x="6299200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9" name="Rectangle 423"/>
          <p:cNvSpPr>
            <a:spLocks noChangeArrowheads="1"/>
          </p:cNvSpPr>
          <p:nvPr/>
        </p:nvSpPr>
        <p:spPr bwMode="auto">
          <a:xfrm>
            <a:off x="6516688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0" name="Rectangle 424"/>
          <p:cNvSpPr>
            <a:spLocks noChangeArrowheads="1"/>
          </p:cNvSpPr>
          <p:nvPr/>
        </p:nvSpPr>
        <p:spPr bwMode="auto">
          <a:xfrm>
            <a:off x="6732588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1" name="Rectangle 425"/>
          <p:cNvSpPr>
            <a:spLocks noChangeArrowheads="1"/>
          </p:cNvSpPr>
          <p:nvPr/>
        </p:nvSpPr>
        <p:spPr bwMode="auto">
          <a:xfrm>
            <a:off x="6948488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2" name="Rectangle 426"/>
          <p:cNvSpPr>
            <a:spLocks noChangeArrowheads="1"/>
          </p:cNvSpPr>
          <p:nvPr/>
        </p:nvSpPr>
        <p:spPr bwMode="auto">
          <a:xfrm>
            <a:off x="7164388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3" name="Rectangle 427"/>
          <p:cNvSpPr>
            <a:spLocks noChangeArrowheads="1"/>
          </p:cNvSpPr>
          <p:nvPr/>
        </p:nvSpPr>
        <p:spPr bwMode="auto">
          <a:xfrm>
            <a:off x="7380288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4" name="Rectangle 428"/>
          <p:cNvSpPr>
            <a:spLocks noChangeArrowheads="1"/>
          </p:cNvSpPr>
          <p:nvPr/>
        </p:nvSpPr>
        <p:spPr bwMode="auto">
          <a:xfrm>
            <a:off x="7597775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5" name="Rectangle 429"/>
          <p:cNvSpPr>
            <a:spLocks noChangeArrowheads="1"/>
          </p:cNvSpPr>
          <p:nvPr/>
        </p:nvSpPr>
        <p:spPr bwMode="auto">
          <a:xfrm>
            <a:off x="7813675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8" name="Rectangle 432"/>
          <p:cNvSpPr>
            <a:spLocks noChangeArrowheads="1"/>
          </p:cNvSpPr>
          <p:nvPr/>
        </p:nvSpPr>
        <p:spPr bwMode="auto">
          <a:xfrm>
            <a:off x="50038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9" name="Rectangle 433"/>
          <p:cNvSpPr>
            <a:spLocks noChangeArrowheads="1"/>
          </p:cNvSpPr>
          <p:nvPr/>
        </p:nvSpPr>
        <p:spPr bwMode="auto">
          <a:xfrm>
            <a:off x="52197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0" name="Rectangle 434"/>
          <p:cNvSpPr>
            <a:spLocks noChangeArrowheads="1"/>
          </p:cNvSpPr>
          <p:nvPr/>
        </p:nvSpPr>
        <p:spPr bwMode="auto">
          <a:xfrm>
            <a:off x="54356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1" name="Rectangle 435"/>
          <p:cNvSpPr>
            <a:spLocks noChangeArrowheads="1"/>
          </p:cNvSpPr>
          <p:nvPr/>
        </p:nvSpPr>
        <p:spPr bwMode="auto">
          <a:xfrm>
            <a:off x="56515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2" name="Rectangle 436"/>
          <p:cNvSpPr>
            <a:spLocks noChangeArrowheads="1"/>
          </p:cNvSpPr>
          <p:nvPr/>
        </p:nvSpPr>
        <p:spPr bwMode="auto">
          <a:xfrm>
            <a:off x="58674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3" name="Rectangle 437"/>
          <p:cNvSpPr>
            <a:spLocks noChangeArrowheads="1"/>
          </p:cNvSpPr>
          <p:nvPr/>
        </p:nvSpPr>
        <p:spPr bwMode="auto">
          <a:xfrm>
            <a:off x="60833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4" name="Rectangle 438"/>
          <p:cNvSpPr>
            <a:spLocks noChangeArrowheads="1"/>
          </p:cNvSpPr>
          <p:nvPr/>
        </p:nvSpPr>
        <p:spPr bwMode="auto">
          <a:xfrm>
            <a:off x="6299200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5" name="Rectangle 439"/>
          <p:cNvSpPr>
            <a:spLocks noChangeArrowheads="1"/>
          </p:cNvSpPr>
          <p:nvPr/>
        </p:nvSpPr>
        <p:spPr bwMode="auto">
          <a:xfrm>
            <a:off x="6516688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6" name="Rectangle 440"/>
          <p:cNvSpPr>
            <a:spLocks noChangeArrowheads="1"/>
          </p:cNvSpPr>
          <p:nvPr/>
        </p:nvSpPr>
        <p:spPr bwMode="auto">
          <a:xfrm>
            <a:off x="6732588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7" name="Rectangle 441"/>
          <p:cNvSpPr>
            <a:spLocks noChangeArrowheads="1"/>
          </p:cNvSpPr>
          <p:nvPr/>
        </p:nvSpPr>
        <p:spPr bwMode="auto">
          <a:xfrm>
            <a:off x="6948488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8" name="Rectangle 442"/>
          <p:cNvSpPr>
            <a:spLocks noChangeArrowheads="1"/>
          </p:cNvSpPr>
          <p:nvPr/>
        </p:nvSpPr>
        <p:spPr bwMode="auto">
          <a:xfrm>
            <a:off x="7164388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39" name="Rectangle 443"/>
          <p:cNvSpPr>
            <a:spLocks noChangeArrowheads="1"/>
          </p:cNvSpPr>
          <p:nvPr/>
        </p:nvSpPr>
        <p:spPr bwMode="auto">
          <a:xfrm>
            <a:off x="7380288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0" name="Rectangle 444"/>
          <p:cNvSpPr>
            <a:spLocks noChangeArrowheads="1"/>
          </p:cNvSpPr>
          <p:nvPr/>
        </p:nvSpPr>
        <p:spPr bwMode="auto">
          <a:xfrm>
            <a:off x="7597775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1" name="Rectangle 445"/>
          <p:cNvSpPr>
            <a:spLocks noChangeArrowheads="1"/>
          </p:cNvSpPr>
          <p:nvPr/>
        </p:nvSpPr>
        <p:spPr bwMode="auto">
          <a:xfrm>
            <a:off x="7813675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4" name="Rectangle 448"/>
          <p:cNvSpPr>
            <a:spLocks noChangeArrowheads="1"/>
          </p:cNvSpPr>
          <p:nvPr/>
        </p:nvSpPr>
        <p:spPr bwMode="auto">
          <a:xfrm>
            <a:off x="50038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5" name="Rectangle 449"/>
          <p:cNvSpPr>
            <a:spLocks noChangeArrowheads="1"/>
          </p:cNvSpPr>
          <p:nvPr/>
        </p:nvSpPr>
        <p:spPr bwMode="auto">
          <a:xfrm>
            <a:off x="52197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6" name="Rectangle 450"/>
          <p:cNvSpPr>
            <a:spLocks noChangeArrowheads="1"/>
          </p:cNvSpPr>
          <p:nvPr/>
        </p:nvSpPr>
        <p:spPr bwMode="auto">
          <a:xfrm>
            <a:off x="54356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7" name="Rectangle 451"/>
          <p:cNvSpPr>
            <a:spLocks noChangeArrowheads="1"/>
          </p:cNvSpPr>
          <p:nvPr/>
        </p:nvSpPr>
        <p:spPr bwMode="auto">
          <a:xfrm>
            <a:off x="56515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8" name="Rectangle 452"/>
          <p:cNvSpPr>
            <a:spLocks noChangeArrowheads="1"/>
          </p:cNvSpPr>
          <p:nvPr/>
        </p:nvSpPr>
        <p:spPr bwMode="auto">
          <a:xfrm>
            <a:off x="58674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9" name="Rectangle 453"/>
          <p:cNvSpPr>
            <a:spLocks noChangeArrowheads="1"/>
          </p:cNvSpPr>
          <p:nvPr/>
        </p:nvSpPr>
        <p:spPr bwMode="auto">
          <a:xfrm>
            <a:off x="60833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0" name="Rectangle 454"/>
          <p:cNvSpPr>
            <a:spLocks noChangeArrowheads="1"/>
          </p:cNvSpPr>
          <p:nvPr/>
        </p:nvSpPr>
        <p:spPr bwMode="auto">
          <a:xfrm>
            <a:off x="6299200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1" name="Rectangle 455"/>
          <p:cNvSpPr>
            <a:spLocks noChangeArrowheads="1"/>
          </p:cNvSpPr>
          <p:nvPr/>
        </p:nvSpPr>
        <p:spPr bwMode="auto">
          <a:xfrm>
            <a:off x="6516688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2" name="Rectangle 456"/>
          <p:cNvSpPr>
            <a:spLocks noChangeArrowheads="1"/>
          </p:cNvSpPr>
          <p:nvPr/>
        </p:nvSpPr>
        <p:spPr bwMode="auto">
          <a:xfrm>
            <a:off x="6732588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3" name="Rectangle 457"/>
          <p:cNvSpPr>
            <a:spLocks noChangeArrowheads="1"/>
          </p:cNvSpPr>
          <p:nvPr/>
        </p:nvSpPr>
        <p:spPr bwMode="auto">
          <a:xfrm>
            <a:off x="6948488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4" name="Rectangle 458"/>
          <p:cNvSpPr>
            <a:spLocks noChangeArrowheads="1"/>
          </p:cNvSpPr>
          <p:nvPr/>
        </p:nvSpPr>
        <p:spPr bwMode="auto">
          <a:xfrm>
            <a:off x="7164388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5" name="Rectangle 459"/>
          <p:cNvSpPr>
            <a:spLocks noChangeArrowheads="1"/>
          </p:cNvSpPr>
          <p:nvPr/>
        </p:nvSpPr>
        <p:spPr bwMode="auto">
          <a:xfrm>
            <a:off x="7380288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6" name="Rectangle 460"/>
          <p:cNvSpPr>
            <a:spLocks noChangeArrowheads="1"/>
          </p:cNvSpPr>
          <p:nvPr/>
        </p:nvSpPr>
        <p:spPr bwMode="auto">
          <a:xfrm>
            <a:off x="7597775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7" name="Rectangle 461"/>
          <p:cNvSpPr>
            <a:spLocks noChangeArrowheads="1"/>
          </p:cNvSpPr>
          <p:nvPr/>
        </p:nvSpPr>
        <p:spPr bwMode="auto">
          <a:xfrm>
            <a:off x="7813675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17" name="Rectangle 221"/>
          <p:cNvSpPr>
            <a:spLocks noChangeArrowheads="1"/>
          </p:cNvSpPr>
          <p:nvPr/>
        </p:nvSpPr>
        <p:spPr bwMode="auto">
          <a:xfrm>
            <a:off x="8029575" y="17732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34" name="Rectangle 238"/>
          <p:cNvSpPr>
            <a:spLocks noChangeArrowheads="1"/>
          </p:cNvSpPr>
          <p:nvPr/>
        </p:nvSpPr>
        <p:spPr bwMode="auto">
          <a:xfrm>
            <a:off x="8029575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50" name="Rectangle 254"/>
          <p:cNvSpPr>
            <a:spLocks noChangeArrowheads="1"/>
          </p:cNvSpPr>
          <p:nvPr/>
        </p:nvSpPr>
        <p:spPr bwMode="auto">
          <a:xfrm>
            <a:off x="8029575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66" name="Rectangle 270"/>
          <p:cNvSpPr>
            <a:spLocks noChangeArrowheads="1"/>
          </p:cNvSpPr>
          <p:nvPr/>
        </p:nvSpPr>
        <p:spPr bwMode="auto">
          <a:xfrm>
            <a:off x="8029575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82" name="Rectangle 286"/>
          <p:cNvSpPr>
            <a:spLocks noChangeArrowheads="1"/>
          </p:cNvSpPr>
          <p:nvPr/>
        </p:nvSpPr>
        <p:spPr bwMode="auto">
          <a:xfrm>
            <a:off x="8029575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98" name="Rectangle 302"/>
          <p:cNvSpPr>
            <a:spLocks noChangeArrowheads="1"/>
          </p:cNvSpPr>
          <p:nvPr/>
        </p:nvSpPr>
        <p:spPr bwMode="auto">
          <a:xfrm>
            <a:off x="8029575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4" name="Rectangle 318"/>
          <p:cNvSpPr>
            <a:spLocks noChangeArrowheads="1"/>
          </p:cNvSpPr>
          <p:nvPr/>
        </p:nvSpPr>
        <p:spPr bwMode="auto">
          <a:xfrm>
            <a:off x="8029575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30" name="Rectangle 334"/>
          <p:cNvSpPr>
            <a:spLocks noChangeArrowheads="1"/>
          </p:cNvSpPr>
          <p:nvPr/>
        </p:nvSpPr>
        <p:spPr bwMode="auto">
          <a:xfrm>
            <a:off x="8029575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46" name="Rectangle 350"/>
          <p:cNvSpPr>
            <a:spLocks noChangeArrowheads="1"/>
          </p:cNvSpPr>
          <p:nvPr/>
        </p:nvSpPr>
        <p:spPr bwMode="auto">
          <a:xfrm>
            <a:off x="8029575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62" name="Rectangle 366"/>
          <p:cNvSpPr>
            <a:spLocks noChangeArrowheads="1"/>
          </p:cNvSpPr>
          <p:nvPr/>
        </p:nvSpPr>
        <p:spPr bwMode="auto">
          <a:xfrm>
            <a:off x="8029575" y="37179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78" name="Rectangle 382"/>
          <p:cNvSpPr>
            <a:spLocks noChangeArrowheads="1"/>
          </p:cNvSpPr>
          <p:nvPr/>
        </p:nvSpPr>
        <p:spPr bwMode="auto">
          <a:xfrm>
            <a:off x="8029575" y="39338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94" name="Rectangle 398"/>
          <p:cNvSpPr>
            <a:spLocks noChangeArrowheads="1"/>
          </p:cNvSpPr>
          <p:nvPr/>
        </p:nvSpPr>
        <p:spPr bwMode="auto">
          <a:xfrm>
            <a:off x="8029575" y="414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0" name="Rectangle 414"/>
          <p:cNvSpPr>
            <a:spLocks noChangeArrowheads="1"/>
          </p:cNvSpPr>
          <p:nvPr/>
        </p:nvSpPr>
        <p:spPr bwMode="auto">
          <a:xfrm>
            <a:off x="8029575" y="43656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26" name="Rectangle 430"/>
          <p:cNvSpPr>
            <a:spLocks noChangeArrowheads="1"/>
          </p:cNvSpPr>
          <p:nvPr/>
        </p:nvSpPr>
        <p:spPr bwMode="auto">
          <a:xfrm>
            <a:off x="8029575" y="45815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42" name="Rectangle 446"/>
          <p:cNvSpPr>
            <a:spLocks noChangeArrowheads="1"/>
          </p:cNvSpPr>
          <p:nvPr/>
        </p:nvSpPr>
        <p:spPr bwMode="auto">
          <a:xfrm>
            <a:off x="8029575" y="47974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58" name="Rectangle 462"/>
          <p:cNvSpPr>
            <a:spLocks noChangeArrowheads="1"/>
          </p:cNvSpPr>
          <p:nvPr/>
        </p:nvSpPr>
        <p:spPr bwMode="auto">
          <a:xfrm>
            <a:off x="8029575" y="50133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76" name="Rectangle 480"/>
          <p:cNvSpPr>
            <a:spLocks noChangeArrowheads="1"/>
          </p:cNvSpPr>
          <p:nvPr/>
        </p:nvSpPr>
        <p:spPr bwMode="auto">
          <a:xfrm>
            <a:off x="5003800" y="5229225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77" name="Rectangle 481"/>
          <p:cNvSpPr>
            <a:spLocks noChangeArrowheads="1"/>
          </p:cNvSpPr>
          <p:nvPr/>
        </p:nvSpPr>
        <p:spPr bwMode="auto">
          <a:xfrm>
            <a:off x="5219700" y="5229225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78" name="Rectangle 482"/>
          <p:cNvSpPr>
            <a:spLocks noChangeArrowheads="1"/>
          </p:cNvSpPr>
          <p:nvPr/>
        </p:nvSpPr>
        <p:spPr bwMode="auto">
          <a:xfrm>
            <a:off x="5435600" y="5229225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79" name="Rectangle 483"/>
          <p:cNvSpPr>
            <a:spLocks noChangeArrowheads="1"/>
          </p:cNvSpPr>
          <p:nvPr/>
        </p:nvSpPr>
        <p:spPr bwMode="auto">
          <a:xfrm>
            <a:off x="5651500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0" name="Rectangle 484"/>
          <p:cNvSpPr>
            <a:spLocks noChangeArrowheads="1"/>
          </p:cNvSpPr>
          <p:nvPr/>
        </p:nvSpPr>
        <p:spPr bwMode="auto">
          <a:xfrm>
            <a:off x="5867400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1" name="Rectangle 485"/>
          <p:cNvSpPr>
            <a:spLocks noChangeArrowheads="1"/>
          </p:cNvSpPr>
          <p:nvPr/>
        </p:nvSpPr>
        <p:spPr bwMode="auto">
          <a:xfrm>
            <a:off x="6083300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2" name="Rectangle 486"/>
          <p:cNvSpPr>
            <a:spLocks noChangeArrowheads="1"/>
          </p:cNvSpPr>
          <p:nvPr/>
        </p:nvSpPr>
        <p:spPr bwMode="auto">
          <a:xfrm>
            <a:off x="6299200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3" name="Rectangle 487"/>
          <p:cNvSpPr>
            <a:spLocks noChangeArrowheads="1"/>
          </p:cNvSpPr>
          <p:nvPr/>
        </p:nvSpPr>
        <p:spPr bwMode="auto">
          <a:xfrm>
            <a:off x="6516688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4" name="Rectangle 488"/>
          <p:cNvSpPr>
            <a:spLocks noChangeArrowheads="1"/>
          </p:cNvSpPr>
          <p:nvPr/>
        </p:nvSpPr>
        <p:spPr bwMode="auto">
          <a:xfrm>
            <a:off x="6732588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5" name="Rectangle 489"/>
          <p:cNvSpPr>
            <a:spLocks noChangeArrowheads="1"/>
          </p:cNvSpPr>
          <p:nvPr/>
        </p:nvSpPr>
        <p:spPr bwMode="auto">
          <a:xfrm>
            <a:off x="6948488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86" name="Rectangle 490"/>
          <p:cNvSpPr>
            <a:spLocks noChangeArrowheads="1"/>
          </p:cNvSpPr>
          <p:nvPr/>
        </p:nvSpPr>
        <p:spPr bwMode="auto">
          <a:xfrm>
            <a:off x="7164388" y="52292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Text Box 216"/>
          <p:cNvSpPr txBox="1">
            <a:spLocks noChangeArrowheads="1"/>
          </p:cNvSpPr>
          <p:nvPr/>
        </p:nvSpPr>
        <p:spPr bwMode="auto">
          <a:xfrm>
            <a:off x="321273" y="2492896"/>
            <a:ext cx="3736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celková </a:t>
            </a:r>
            <a:r>
              <a:rPr lang="cs-CZ" dirty="0"/>
              <a:t>= </a:t>
            </a:r>
            <a:r>
              <a:rPr lang="cs-CZ" b="1" dirty="0"/>
              <a:t>248</a:t>
            </a:r>
            <a:r>
              <a:rPr lang="cs-CZ" dirty="0"/>
              <a:t> (bez 3 vozíčkářů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00" name="Text Box 216"/>
          <p:cNvSpPr txBox="1">
            <a:spLocks noChangeArrowheads="1"/>
          </p:cNvSpPr>
          <p:nvPr/>
        </p:nvSpPr>
        <p:spPr bwMode="auto">
          <a:xfrm>
            <a:off x="320222" y="2780928"/>
            <a:ext cx="42755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ob </a:t>
            </a:r>
            <a:r>
              <a:rPr lang="cs-CZ" dirty="0"/>
              <a:t>jedno místo = 8 v řadě </a:t>
            </a:r>
            <a:r>
              <a:rPr lang="en-US" dirty="0"/>
              <a:t>* 16 </a:t>
            </a:r>
            <a:r>
              <a:rPr lang="cs-CZ" dirty="0"/>
              <a:t>řad </a:t>
            </a:r>
            <a:br>
              <a:rPr lang="cs-CZ" dirty="0"/>
            </a:br>
            <a:r>
              <a:rPr lang="cs-CZ" dirty="0"/>
              <a:t>		+ 6 v dolní řadě </a:t>
            </a:r>
            <a:r>
              <a:rPr lang="en-US" dirty="0"/>
              <a:t>= </a:t>
            </a:r>
            <a:r>
              <a:rPr lang="cs-CZ" b="1" dirty="0"/>
              <a:t>134</a:t>
            </a:r>
          </a:p>
        </p:txBody>
      </p:sp>
      <p:sp>
        <p:nvSpPr>
          <p:cNvPr id="264" name="Text Box 216"/>
          <p:cNvSpPr txBox="1">
            <a:spLocks noChangeArrowheads="1"/>
          </p:cNvSpPr>
          <p:nvPr/>
        </p:nvSpPr>
        <p:spPr bwMode="auto">
          <a:xfrm>
            <a:off x="320222" y="3358733"/>
            <a:ext cx="46858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ob </a:t>
            </a:r>
            <a:r>
              <a:rPr lang="cs-CZ" dirty="0" smtClean="0"/>
              <a:t>dvě místa </a:t>
            </a:r>
            <a:r>
              <a:rPr lang="cs-CZ" dirty="0"/>
              <a:t>= </a:t>
            </a:r>
            <a:r>
              <a:rPr lang="cs-CZ" dirty="0" smtClean="0"/>
              <a:t>5 </a:t>
            </a:r>
            <a:r>
              <a:rPr lang="cs-CZ" dirty="0"/>
              <a:t>v řadě </a:t>
            </a:r>
            <a:r>
              <a:rPr lang="en-US" dirty="0"/>
              <a:t>* 16 </a:t>
            </a:r>
            <a:r>
              <a:rPr lang="cs-CZ" dirty="0"/>
              <a:t>řad </a:t>
            </a:r>
            <a:br>
              <a:rPr lang="cs-CZ" dirty="0"/>
            </a:br>
            <a:r>
              <a:rPr lang="cs-CZ" dirty="0"/>
              <a:t>		+ </a:t>
            </a:r>
            <a:r>
              <a:rPr lang="cs-CZ" dirty="0" smtClean="0"/>
              <a:t>3-4</a:t>
            </a:r>
            <a:r>
              <a:rPr lang="cs-CZ" dirty="0" smtClean="0"/>
              <a:t> </a:t>
            </a:r>
            <a:r>
              <a:rPr lang="cs-CZ" dirty="0"/>
              <a:t>v dolní řadě </a:t>
            </a:r>
            <a:r>
              <a:rPr lang="en-US" dirty="0"/>
              <a:t>= </a:t>
            </a:r>
            <a:r>
              <a:rPr lang="cs-CZ" b="1" dirty="0" smtClean="0"/>
              <a:t>83-84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4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4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4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4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4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4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4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4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4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4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4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4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4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4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5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4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4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4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4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4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4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4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4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4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4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4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4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2000" fill="hold"/>
                                        <p:tgtEl>
                                          <p:spTgt spid="4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4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4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4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4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44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2000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2000" fill="hold"/>
                                        <p:tgtEl>
                                          <p:spTgt spid="4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4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44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4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4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44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2000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4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4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4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4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4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5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2000" fill="hold"/>
                                        <p:tgtEl>
                                          <p:spTgt spid="4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4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4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4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4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4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2000" fill="hold"/>
                                        <p:tgtEl>
                                          <p:spTgt spid="4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4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4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20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4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4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4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4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4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4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4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4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4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44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4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4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4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45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4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4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4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4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4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4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20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20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8" dur="2000" fill="hold"/>
                                        <p:tgtEl>
                                          <p:spTgt spid="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2000" fill="hold"/>
                                        <p:tgtEl>
                                          <p:spTgt spid="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2" dur="20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20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20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2000" fill="hold"/>
                                        <p:tgtEl>
                                          <p:spTgt spid="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2000" fill="hold"/>
                                        <p:tgtEl>
                                          <p:spTgt spid="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2000" fill="hold"/>
                                        <p:tgtEl>
                                          <p:spTgt spid="4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4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4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4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2000" fill="hold"/>
                                        <p:tgtEl>
                                          <p:spTgt spid="4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2000" fill="hold"/>
                                        <p:tgtEl>
                                          <p:spTgt spid="4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000" fill="hold"/>
                                        <p:tgtEl>
                                          <p:spTgt spid="4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2" dur="2000" fill="hold"/>
                                        <p:tgtEl>
                                          <p:spTgt spid="4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2000" fill="hold"/>
                                        <p:tgtEl>
                                          <p:spTgt spid="4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2000" fill="hold"/>
                                        <p:tgtEl>
                                          <p:spTgt spid="4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2000" fill="hold"/>
                                        <p:tgtEl>
                                          <p:spTgt spid="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2000" fill="hold"/>
                                        <p:tgtEl>
                                          <p:spTgt spid="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4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2000" fill="hold"/>
                                        <p:tgtEl>
                                          <p:spTgt spid="4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2000" fill="hold"/>
                                        <p:tgtEl>
                                          <p:spTgt spid="4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2000" fill="hold"/>
                                        <p:tgtEl>
                                          <p:spTgt spid="44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2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2000" fill="hold"/>
                                        <p:tgtEl>
                                          <p:spTgt spid="4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2000" fill="hold"/>
                                        <p:tgtEl>
                                          <p:spTgt spid="4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2000" fill="hold"/>
                                        <p:tgtEl>
                                          <p:spTgt spid="4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2" dur="2000" fill="hold"/>
                                        <p:tgtEl>
                                          <p:spTgt spid="4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2000" fill="hold"/>
                                        <p:tgtEl>
                                          <p:spTgt spid="4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2000" fill="hold"/>
                                        <p:tgtEl>
                                          <p:spTgt spid="4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6" dur="2000" fill="hold"/>
                                        <p:tgtEl>
                                          <p:spTgt spid="4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4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2000" fill="hold"/>
                                        <p:tgtEl>
                                          <p:spTgt spid="4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2000" fill="hold"/>
                                        <p:tgtEl>
                                          <p:spTgt spid="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4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2000" fill="hold"/>
                                        <p:tgtEl>
                                          <p:spTgt spid="4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2000" fill="hold"/>
                                        <p:tgtEl>
                                          <p:spTgt spid="4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4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20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20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20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20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2000" fill="hold"/>
                                        <p:tgtEl>
                                          <p:spTgt spid="4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4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000" fill="hold"/>
                                        <p:tgtEl>
                                          <p:spTgt spid="4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2000" fill="hold"/>
                                        <p:tgtEl>
                                          <p:spTgt spid="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2000" fill="hold"/>
                                        <p:tgtEl>
                                          <p:spTgt spid="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2000" fill="hold"/>
                                        <p:tgtEl>
                                          <p:spTgt spid="4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2" dur="2000" fill="hold"/>
                                        <p:tgtEl>
                                          <p:spTgt spid="4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2000" fill="hold"/>
                                        <p:tgtEl>
                                          <p:spTgt spid="4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4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6" dur="2000" fill="hold"/>
                                        <p:tgtEl>
                                          <p:spTgt spid="4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2000" fill="hold"/>
                                        <p:tgtEl>
                                          <p:spTgt spid="4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2000" fill="hold"/>
                                        <p:tgtEl>
                                          <p:spTgt spid="4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000" fill="hold"/>
                                        <p:tgtEl>
                                          <p:spTgt spid="4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4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000" fill="hold"/>
                                        <p:tgtEl>
                                          <p:spTgt spid="4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4" dur="2000" fill="hold"/>
                                        <p:tgtEl>
                                          <p:spTgt spid="4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2000" fill="hold"/>
                                        <p:tgtEl>
                                          <p:spTgt spid="4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2000" fill="hold"/>
                                        <p:tgtEl>
                                          <p:spTgt spid="44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8" dur="2000" fill="hold"/>
                                        <p:tgtEl>
                                          <p:spTgt spid="4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9" dur="2000" fill="hold"/>
                                        <p:tgtEl>
                                          <p:spTgt spid="4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2000" fill="hold"/>
                                        <p:tgtEl>
                                          <p:spTgt spid="4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2" dur="2000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6" dur="2000" fill="hold"/>
                                        <p:tgtEl>
                                          <p:spTgt spid="4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2000" fill="hold"/>
                                        <p:tgtEl>
                                          <p:spTgt spid="4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2000" fill="hold"/>
                                        <p:tgtEl>
                                          <p:spTgt spid="45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2000" fill="hold"/>
                                        <p:tgtEl>
                                          <p:spTgt spid="4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2000" fill="hold"/>
                                        <p:tgtEl>
                                          <p:spTgt spid="4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4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4" dur="2000" fill="hold"/>
                                        <p:tgtEl>
                                          <p:spTgt spid="4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2000" fill="hold"/>
                                        <p:tgtEl>
                                          <p:spTgt spid="4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2000" fill="hold"/>
                                        <p:tgtEl>
                                          <p:spTgt spid="4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8" dur="2000" fill="hold"/>
                                        <p:tgtEl>
                                          <p:spTgt spid="4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4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4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2000" fill="hold"/>
                                        <p:tgtEl>
                                          <p:spTgt spid="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2000" fill="hold"/>
                                        <p:tgtEl>
                                          <p:spTgt spid="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2000" fill="hold"/>
                                        <p:tgtEl>
                                          <p:spTgt spid="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0" dur="2000" fill="hold"/>
                                        <p:tgtEl>
                                          <p:spTgt spid="4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2000" fill="hold"/>
                                        <p:tgtEl>
                                          <p:spTgt spid="4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2000" fill="hold"/>
                                        <p:tgtEl>
                                          <p:spTgt spid="4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4" dur="2000" fill="hold"/>
                                        <p:tgtEl>
                                          <p:spTgt spid="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5" dur="2000" fill="hold"/>
                                        <p:tgtEl>
                                          <p:spTgt spid="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" dur="2000" fill="hold"/>
                                        <p:tgtEl>
                                          <p:spTgt spid="4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8" dur="2000" fill="hold"/>
                                        <p:tgtEl>
                                          <p:spTgt spid="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2000" fill="hold"/>
                                        <p:tgtEl>
                                          <p:spTgt spid="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2000" fill="hold"/>
                                        <p:tgtEl>
                                          <p:spTgt spid="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2000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2000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2000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6" dur="2000" fill="hold"/>
                                        <p:tgtEl>
                                          <p:spTgt spid="4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7" dur="2000" fill="hold"/>
                                        <p:tgtEl>
                                          <p:spTgt spid="4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2000" fill="hold"/>
                                        <p:tgtEl>
                                          <p:spTgt spid="4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0" dur="2000" fill="hold"/>
                                        <p:tgtEl>
                                          <p:spTgt spid="4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4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2000" fill="hold"/>
                                        <p:tgtEl>
                                          <p:spTgt spid="4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4" dur="2000" fill="hold"/>
                                        <p:tgtEl>
                                          <p:spTgt spid="4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2000" fill="hold"/>
                                        <p:tgtEl>
                                          <p:spTgt spid="4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2000" fill="hold"/>
                                        <p:tgtEl>
                                          <p:spTgt spid="4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8" dur="2000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2000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2000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2" dur="2000" fill="hold"/>
                                        <p:tgtEl>
                                          <p:spTgt spid="4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3" dur="2000" fill="hold"/>
                                        <p:tgtEl>
                                          <p:spTgt spid="4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2000" fill="hold"/>
                                        <p:tgtEl>
                                          <p:spTgt spid="4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6" dur="2000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2000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0" dur="2000" fill="hold"/>
                                        <p:tgtEl>
                                          <p:spTgt spid="4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2000" fill="hold"/>
                                        <p:tgtEl>
                                          <p:spTgt spid="4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2000" fill="hold"/>
                                        <p:tgtEl>
                                          <p:spTgt spid="4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2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2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2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8" dur="2000" fill="hold"/>
                                        <p:tgtEl>
                                          <p:spTgt spid="4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2000" fill="hold"/>
                                        <p:tgtEl>
                                          <p:spTgt spid="4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2000" fill="hold"/>
                                        <p:tgtEl>
                                          <p:spTgt spid="4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2000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2000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6" dur="2000" fill="hold"/>
                                        <p:tgtEl>
                                          <p:spTgt spid="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2000" fill="hold"/>
                                        <p:tgtEl>
                                          <p:spTgt spid="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2000" fill="hold"/>
                                        <p:tgtEl>
                                          <p:spTgt spid="45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0" dur="2000" fill="hold"/>
                                        <p:tgtEl>
                                          <p:spTgt spid="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2000" fill="hold"/>
                                        <p:tgtEl>
                                          <p:spTgt spid="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2000" fill="hold"/>
                                        <p:tgtEl>
                                          <p:spTgt spid="4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8" dur="2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2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2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2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3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6" dur="20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7" dur="20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20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0" dur="20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20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20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4" dur="20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20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20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8" dur="20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9" dur="20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20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2" dur="20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3" dur="20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20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20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7" dur="20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20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20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20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20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4" dur="20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5" dur="20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" dur="20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8" dur="20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9" dur="20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20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2" dur="20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3" dur="20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20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20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20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20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0" dur="20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1" dur="20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20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4" dur="20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20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20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8" dur="20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9" dur="20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20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2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43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2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9" dur="2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2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20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3" dur="20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0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6" dur="20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7" dur="20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20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0" dur="20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1" dur="20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20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4" dur="20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5" dur="20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20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8" dur="20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9" dur="20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0" dur="20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20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3" dur="20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6" dur="20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7" dur="20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20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2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1" dur="2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2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4" dur="20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5" dur="20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20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8" dur="20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9" dur="20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0" dur="20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2" dur="20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3" dur="20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20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6" dur="20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7" dur="20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20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0" dur="20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1" dur="20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20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20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5" dur="20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20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8" dur="20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9" dur="20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20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2" dur="2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3" dur="2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4" dur="2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6" dur="2000" fill="hold"/>
                                        <p:tgtEl>
                                          <p:spTgt spid="4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7" dur="2000" fill="hold"/>
                                        <p:tgtEl>
                                          <p:spTgt spid="4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2000" fill="hold"/>
                                        <p:tgtEl>
                                          <p:spTgt spid="4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0" dur="2000" fill="hold"/>
                                        <p:tgtEl>
                                          <p:spTgt spid="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1" dur="2000" fill="hold"/>
                                        <p:tgtEl>
                                          <p:spTgt spid="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2" dur="2000" fill="hold"/>
                                        <p:tgtEl>
                                          <p:spTgt spid="4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2000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5" dur="2000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2000" fill="hold"/>
                                        <p:tgtEl>
                                          <p:spTgt spid="4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8" dur="2000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9" dur="2000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2000" fill="hold"/>
                                        <p:tgtEl>
                                          <p:spTgt spid="43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2" dur="2000" fill="hold"/>
                                        <p:tgtEl>
                                          <p:spTgt spid="4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3" dur="2000" fill="hold"/>
                                        <p:tgtEl>
                                          <p:spTgt spid="4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2000" fill="hold"/>
                                        <p:tgtEl>
                                          <p:spTgt spid="4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2000" fill="hold"/>
                                        <p:tgtEl>
                                          <p:spTgt spid="4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7" dur="2000" fill="hold"/>
                                        <p:tgtEl>
                                          <p:spTgt spid="4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2000" fill="hold"/>
                                        <p:tgtEl>
                                          <p:spTgt spid="4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0" dur="2000" fill="hold"/>
                                        <p:tgtEl>
                                          <p:spTgt spid="4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1" dur="2000" fill="hold"/>
                                        <p:tgtEl>
                                          <p:spTgt spid="4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2000" fill="hold"/>
                                        <p:tgtEl>
                                          <p:spTgt spid="4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4" dur="2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5" dur="2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6" dur="2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8" dur="2000" fill="hold"/>
                                        <p:tgtEl>
                                          <p:spTgt spid="4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9" dur="2000" fill="hold"/>
                                        <p:tgtEl>
                                          <p:spTgt spid="4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0" dur="2000" fill="hold"/>
                                        <p:tgtEl>
                                          <p:spTgt spid="4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2" dur="2000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3" dur="2000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2000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6" dur="2000" fill="hold"/>
                                        <p:tgtEl>
                                          <p:spTgt spid="4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7" dur="2000" fill="hold"/>
                                        <p:tgtEl>
                                          <p:spTgt spid="4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8" dur="2000" fill="hold"/>
                                        <p:tgtEl>
                                          <p:spTgt spid="4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0" dur="2000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1" dur="2000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2" dur="2000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4" dur="2000" fill="hold"/>
                                        <p:tgtEl>
                                          <p:spTgt spid="4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5" dur="2000" fill="hold"/>
                                        <p:tgtEl>
                                          <p:spTgt spid="4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2000" fill="hold"/>
                                        <p:tgtEl>
                                          <p:spTgt spid="45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8" dur="2000" fill="hold"/>
                                        <p:tgtEl>
                                          <p:spTgt spid="4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9" dur="2000" fill="hold"/>
                                        <p:tgtEl>
                                          <p:spTgt spid="4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0" dur="2000" fill="hold"/>
                                        <p:tgtEl>
                                          <p:spTgt spid="4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2" dur="2000" fill="hold"/>
                                        <p:tgtEl>
                                          <p:spTgt spid="4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3" dur="2000" fill="hold"/>
                                        <p:tgtEl>
                                          <p:spTgt spid="4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4" dur="2000" fill="hold"/>
                                        <p:tgtEl>
                                          <p:spTgt spid="4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6" dur="2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7" dur="2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2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0" dur="20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1" dur="20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2" dur="20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4" dur="2000" fill="hold"/>
                                        <p:tgtEl>
                                          <p:spTgt spid="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5" dur="2000" fill="hold"/>
                                        <p:tgtEl>
                                          <p:spTgt spid="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6" dur="2000" fill="hold"/>
                                        <p:tgtEl>
                                          <p:spTgt spid="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8" dur="2000" fill="hold"/>
                                        <p:tgtEl>
                                          <p:spTgt spid="4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9" dur="2000" fill="hold"/>
                                        <p:tgtEl>
                                          <p:spTgt spid="4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2000" fill="hold"/>
                                        <p:tgtEl>
                                          <p:spTgt spid="4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2" dur="200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3" dur="200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4" dur="2000" fill="hold"/>
                                        <p:tgtEl>
                                          <p:spTgt spid="4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6" dur="2000" fill="hold"/>
                                        <p:tgtEl>
                                          <p:spTgt spid="4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7" dur="2000" fill="hold"/>
                                        <p:tgtEl>
                                          <p:spTgt spid="4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8" dur="2000" fill="hold"/>
                                        <p:tgtEl>
                                          <p:spTgt spid="4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0" dur="2000" fill="hold"/>
                                        <p:tgtEl>
                                          <p:spTgt spid="4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1" dur="2000" fill="hold"/>
                                        <p:tgtEl>
                                          <p:spTgt spid="4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2000" fill="hold"/>
                                        <p:tgtEl>
                                          <p:spTgt spid="4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4" dur="2000" fill="hold"/>
                                        <p:tgtEl>
                                          <p:spTgt spid="4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5" dur="2000" fill="hold"/>
                                        <p:tgtEl>
                                          <p:spTgt spid="4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6" dur="2000" fill="hold"/>
                                        <p:tgtEl>
                                          <p:spTgt spid="44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8" dur="2000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9" dur="2000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2000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2" dur="2000" fill="hold"/>
                                        <p:tgtEl>
                                          <p:spTgt spid="4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3" dur="2000" fill="hold"/>
                                        <p:tgtEl>
                                          <p:spTgt spid="4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2000" fill="hold"/>
                                        <p:tgtEl>
                                          <p:spTgt spid="44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6" dur="2000" fill="hold"/>
                                        <p:tgtEl>
                                          <p:spTgt spid="4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7" dur="2000" fill="hold"/>
                                        <p:tgtEl>
                                          <p:spTgt spid="4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8" dur="2000" fill="hold"/>
                                        <p:tgtEl>
                                          <p:spTgt spid="44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0" dur="2000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1" dur="2000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2" dur="2000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4" dur="2000" fill="hold"/>
                                        <p:tgtEl>
                                          <p:spTgt spid="4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5" dur="2000" fill="hold"/>
                                        <p:tgtEl>
                                          <p:spTgt spid="4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2000" fill="hold"/>
                                        <p:tgtEl>
                                          <p:spTgt spid="4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8" dur="2000" fill="hold"/>
                                        <p:tgtEl>
                                          <p:spTgt spid="4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9" dur="2000" fill="hold"/>
                                        <p:tgtEl>
                                          <p:spTgt spid="4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0" dur="2000" fill="hold"/>
                                        <p:tgtEl>
                                          <p:spTgt spid="45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2" dur="2000" fill="hold"/>
                                        <p:tgtEl>
                                          <p:spTgt spid="4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3" dur="2000" fill="hold"/>
                                        <p:tgtEl>
                                          <p:spTgt spid="4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4" dur="2000" fill="hold"/>
                                        <p:tgtEl>
                                          <p:spTgt spid="4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6" dur="2000" fill="hold"/>
                                        <p:tgtEl>
                                          <p:spTgt spid="4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7" dur="2000" fill="hold"/>
                                        <p:tgtEl>
                                          <p:spTgt spid="4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8" dur="2000" fill="hold"/>
                                        <p:tgtEl>
                                          <p:spTgt spid="4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0" dur="2000" fill="hold"/>
                                        <p:tgtEl>
                                          <p:spTgt spid="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1" dur="2000" fill="hold"/>
                                        <p:tgtEl>
                                          <p:spTgt spid="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2" dur="2000" fill="hold"/>
                                        <p:tgtEl>
                                          <p:spTgt spid="4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4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5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6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8" dur="2000" fill="hold"/>
                                        <p:tgtEl>
                                          <p:spTgt spid="4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9" dur="2000" fill="hold"/>
                                        <p:tgtEl>
                                          <p:spTgt spid="4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0" dur="2000" fill="hold"/>
                                        <p:tgtEl>
                                          <p:spTgt spid="4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2" dur="20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3" dur="20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4" dur="20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6" dur="2000" fill="hold"/>
                                        <p:tgtEl>
                                          <p:spTgt spid="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7" dur="2000" fill="hold"/>
                                        <p:tgtEl>
                                          <p:spTgt spid="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8" dur="2000" fill="hold"/>
                                        <p:tgtEl>
                                          <p:spTgt spid="4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0" dur="2000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1" dur="2000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2" dur="2000" fill="hold"/>
                                        <p:tgtEl>
                                          <p:spTgt spid="4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4" dur="2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5" dur="2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6" dur="2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8" dur="2000" fill="hold"/>
                                        <p:tgtEl>
                                          <p:spTgt spid="4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9" dur="2000" fill="hold"/>
                                        <p:tgtEl>
                                          <p:spTgt spid="4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0" dur="2000" fill="hold"/>
                                        <p:tgtEl>
                                          <p:spTgt spid="4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2" dur="2000" fill="hold"/>
                                        <p:tgtEl>
                                          <p:spTgt spid="4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3" dur="2000" fill="hold"/>
                                        <p:tgtEl>
                                          <p:spTgt spid="4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4" dur="2000" fill="hold"/>
                                        <p:tgtEl>
                                          <p:spTgt spid="44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6" dur="2000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7" dur="2000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8" dur="2000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0" dur="2000" fill="hold"/>
                                        <p:tgtEl>
                                          <p:spTgt spid="4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1" dur="2000" fill="hold"/>
                                        <p:tgtEl>
                                          <p:spTgt spid="4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2" dur="2000" fill="hold"/>
                                        <p:tgtEl>
                                          <p:spTgt spid="4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4" dur="2000" fill="hold"/>
                                        <p:tgtEl>
                                          <p:spTgt spid="4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5" dur="2000" fill="hold"/>
                                        <p:tgtEl>
                                          <p:spTgt spid="4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6" dur="2000" fill="hold"/>
                                        <p:tgtEl>
                                          <p:spTgt spid="44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8" dur="2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9" dur="2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0" dur="2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2" dur="2000" fill="hold"/>
                                        <p:tgtEl>
                                          <p:spTgt spid="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3" dur="2000" fill="hold"/>
                                        <p:tgtEl>
                                          <p:spTgt spid="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4" dur="2000" fill="hold"/>
                                        <p:tgtEl>
                                          <p:spTgt spid="4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6" dur="2000" fill="hold"/>
                                        <p:tgtEl>
                                          <p:spTgt spid="4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7" dur="2000" fill="hold"/>
                                        <p:tgtEl>
                                          <p:spTgt spid="4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8" dur="2000" fill="hold"/>
                                        <p:tgtEl>
                                          <p:spTgt spid="45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0" dur="2000" fill="hold"/>
                                        <p:tgtEl>
                                          <p:spTgt spid="4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1" dur="2000" fill="hold"/>
                                        <p:tgtEl>
                                          <p:spTgt spid="4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2" dur="2000" fill="hold"/>
                                        <p:tgtEl>
                                          <p:spTgt spid="4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4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5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6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8" dur="2000" fill="hold"/>
                                        <p:tgtEl>
                                          <p:spTgt spid="4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9" dur="2000" fill="hold"/>
                                        <p:tgtEl>
                                          <p:spTgt spid="4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0" dur="2000" fill="hold"/>
                                        <p:tgtEl>
                                          <p:spTgt spid="4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2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3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4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6" dur="20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7" dur="20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8" dur="20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0" dur="2000" fill="hold"/>
                                        <p:tgtEl>
                                          <p:spTgt spid="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1" dur="2000" fill="hold"/>
                                        <p:tgtEl>
                                          <p:spTgt spid="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2" dur="2000" fill="hold"/>
                                        <p:tgtEl>
                                          <p:spTgt spid="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4" dur="20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5" dur="20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6" dur="20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8" dur="2000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9" dur="2000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0" dur="2000" fill="hold"/>
                                        <p:tgtEl>
                                          <p:spTgt spid="4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2000" fill="hold"/>
                                        <p:tgtEl>
                                          <p:spTgt spid="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3" dur="2000" fill="hold"/>
                                        <p:tgtEl>
                                          <p:spTgt spid="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2000" fill="hold"/>
                                        <p:tgtEl>
                                          <p:spTgt spid="4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6" dur="2000" fill="hold"/>
                                        <p:tgtEl>
                                          <p:spTgt spid="4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7" dur="2000" fill="hold"/>
                                        <p:tgtEl>
                                          <p:spTgt spid="4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8" dur="2000" fill="hold"/>
                                        <p:tgtEl>
                                          <p:spTgt spid="4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0" dur="2000" fill="hold"/>
                                        <p:tgtEl>
                                          <p:spTgt spid="4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1" dur="2000" fill="hold"/>
                                        <p:tgtEl>
                                          <p:spTgt spid="4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2" dur="2000" fill="hold"/>
                                        <p:tgtEl>
                                          <p:spTgt spid="4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4" dur="2000" fill="hold"/>
                                        <p:tgtEl>
                                          <p:spTgt spid="4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5" dur="2000" fill="hold"/>
                                        <p:tgtEl>
                                          <p:spTgt spid="4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6" dur="2000" fill="hold"/>
                                        <p:tgtEl>
                                          <p:spTgt spid="4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8" dur="2000" fill="hold"/>
                                        <p:tgtEl>
                                          <p:spTgt spid="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9" dur="2000" fill="hold"/>
                                        <p:tgtEl>
                                          <p:spTgt spid="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0" dur="2000" fill="hold"/>
                                        <p:tgtEl>
                                          <p:spTgt spid="4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2" dur="2000" fill="hold"/>
                                        <p:tgtEl>
                                          <p:spTgt spid="4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3" dur="2000" fill="hold"/>
                                        <p:tgtEl>
                                          <p:spTgt spid="4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4" dur="2000" fill="hold"/>
                                        <p:tgtEl>
                                          <p:spTgt spid="44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6" dur="2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7" dur="2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8" dur="2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0" dur="2000" fill="hold"/>
                                        <p:tgtEl>
                                          <p:spTgt spid="4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1" dur="2000" fill="hold"/>
                                        <p:tgtEl>
                                          <p:spTgt spid="4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2" dur="2000" fill="hold"/>
                                        <p:tgtEl>
                                          <p:spTgt spid="4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4" dur="2000" fill="hold"/>
                                        <p:tgtEl>
                                          <p:spTgt spid="4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5" dur="2000" fill="hold"/>
                                        <p:tgtEl>
                                          <p:spTgt spid="4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6" dur="2000" fill="hold"/>
                                        <p:tgtEl>
                                          <p:spTgt spid="4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8" dur="2000" fill="hold"/>
                                        <p:tgtEl>
                                          <p:spTgt spid="4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9" dur="2000" fill="hold"/>
                                        <p:tgtEl>
                                          <p:spTgt spid="4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0" dur="2000" fill="hold"/>
                                        <p:tgtEl>
                                          <p:spTgt spid="4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2" dur="2000" fill="hold"/>
                                        <p:tgtEl>
                                          <p:spTgt spid="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3" dur="2000" fill="hold"/>
                                        <p:tgtEl>
                                          <p:spTgt spid="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4" dur="2000" fill="hold"/>
                                        <p:tgtEl>
                                          <p:spTgt spid="4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6" dur="2000" fill="hold"/>
                                        <p:tgtEl>
                                          <p:spTgt spid="4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7" dur="2000" fill="hold"/>
                                        <p:tgtEl>
                                          <p:spTgt spid="4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8" dur="2000" fill="hold"/>
                                        <p:tgtEl>
                                          <p:spTgt spid="4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4" dur="20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5" dur="20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6" dur="20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8" dur="20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9" dur="20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20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2" dur="20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3" dur="20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4" dur="20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6" dur="2000" fill="hold"/>
                                        <p:tgtEl>
                                          <p:spTgt spid="4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7" dur="2000" fill="hold"/>
                                        <p:tgtEl>
                                          <p:spTgt spid="4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8" dur="2000" fill="hold"/>
                                        <p:tgtEl>
                                          <p:spTgt spid="4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0" dur="2000" fill="hold"/>
                                        <p:tgtEl>
                                          <p:spTgt spid="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1" dur="2000" fill="hold"/>
                                        <p:tgtEl>
                                          <p:spTgt spid="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2" dur="2000" fill="hold"/>
                                        <p:tgtEl>
                                          <p:spTgt spid="4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4" dur="2000" fill="hold"/>
                                        <p:tgtEl>
                                          <p:spTgt spid="4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5" dur="2000" fill="hold"/>
                                        <p:tgtEl>
                                          <p:spTgt spid="4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6" dur="2000" fill="hold"/>
                                        <p:tgtEl>
                                          <p:spTgt spid="4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8" dur="2000" fill="hold"/>
                                        <p:tgtEl>
                                          <p:spTgt spid="4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9" dur="2000" fill="hold"/>
                                        <p:tgtEl>
                                          <p:spTgt spid="4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0" dur="2000" fill="hold"/>
                                        <p:tgtEl>
                                          <p:spTgt spid="4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2" dur="2000" fill="hold"/>
                                        <p:tgtEl>
                                          <p:spTgt spid="4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3" dur="2000" fill="hold"/>
                                        <p:tgtEl>
                                          <p:spTgt spid="4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2000" fill="hold"/>
                                        <p:tgtEl>
                                          <p:spTgt spid="4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6" dur="2000" fill="hold"/>
                                        <p:tgtEl>
                                          <p:spTgt spid="4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7" dur="2000" fill="hold"/>
                                        <p:tgtEl>
                                          <p:spTgt spid="4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8" dur="2000" fill="hold"/>
                                        <p:tgtEl>
                                          <p:spTgt spid="44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0" dur="2000" fill="hold"/>
                                        <p:tgtEl>
                                          <p:spTgt spid="4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1" dur="2000" fill="hold"/>
                                        <p:tgtEl>
                                          <p:spTgt spid="4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2" dur="2000" fill="hold"/>
                                        <p:tgtEl>
                                          <p:spTgt spid="4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4" dur="2000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5" dur="2000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6" dur="2000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8" dur="2000" fill="hold"/>
                                        <p:tgtEl>
                                          <p:spTgt spid="4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9" dur="2000" fill="hold"/>
                                        <p:tgtEl>
                                          <p:spTgt spid="4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2000" fill="hold"/>
                                        <p:tgtEl>
                                          <p:spTgt spid="45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2" dur="2000" fill="hold"/>
                                        <p:tgtEl>
                                          <p:spTgt spid="4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3" dur="2000" fill="hold"/>
                                        <p:tgtEl>
                                          <p:spTgt spid="4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4" dur="2000" fill="hold"/>
                                        <p:tgtEl>
                                          <p:spTgt spid="4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6" dur="2000" fill="hold"/>
                                        <p:tgtEl>
                                          <p:spTgt spid="4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7" dur="2000" fill="hold"/>
                                        <p:tgtEl>
                                          <p:spTgt spid="4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8" dur="2000" fill="hold"/>
                                        <p:tgtEl>
                                          <p:spTgt spid="4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0" dur="2000" fill="hold"/>
                                        <p:tgtEl>
                                          <p:spTgt spid="4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1" dur="2000" fill="hold"/>
                                        <p:tgtEl>
                                          <p:spTgt spid="4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2" dur="2000" fill="hold"/>
                                        <p:tgtEl>
                                          <p:spTgt spid="4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4" dur="2000" fill="hold"/>
                                        <p:tgtEl>
                                          <p:spTgt spid="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5" dur="2000" fill="hold"/>
                                        <p:tgtEl>
                                          <p:spTgt spid="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6" dur="2000" fill="hold"/>
                                        <p:tgtEl>
                                          <p:spTgt spid="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9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2" dur="2000" fill="hold"/>
                                        <p:tgtEl>
                                          <p:spTgt spid="4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3" dur="2000" fill="hold"/>
                                        <p:tgtEl>
                                          <p:spTgt spid="4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4" dur="2000" fill="hold"/>
                                        <p:tgtEl>
                                          <p:spTgt spid="4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6" dur="2000" fill="hold"/>
                                        <p:tgtEl>
                                          <p:spTgt spid="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7" dur="2000" fill="hold"/>
                                        <p:tgtEl>
                                          <p:spTgt spid="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8" dur="2000" fill="hold"/>
                                        <p:tgtEl>
                                          <p:spTgt spid="4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0" dur="2000" fill="hold"/>
                                        <p:tgtEl>
                                          <p:spTgt spid="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1" dur="2000" fill="hold"/>
                                        <p:tgtEl>
                                          <p:spTgt spid="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2" dur="2000" fill="hold"/>
                                        <p:tgtEl>
                                          <p:spTgt spid="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4" dur="2000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5" dur="2000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6" dur="2000" fill="hold"/>
                                        <p:tgtEl>
                                          <p:spTgt spid="4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8" dur="2000" fill="hold"/>
                                        <p:tgtEl>
                                          <p:spTgt spid="4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9" dur="2000" fill="hold"/>
                                        <p:tgtEl>
                                          <p:spTgt spid="4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0" dur="2000" fill="hold"/>
                                        <p:tgtEl>
                                          <p:spTgt spid="4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2" dur="2000" fill="hold"/>
                                        <p:tgtEl>
                                          <p:spTgt spid="4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3" dur="2000" fill="hold"/>
                                        <p:tgtEl>
                                          <p:spTgt spid="4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4" dur="2000" fill="hold"/>
                                        <p:tgtEl>
                                          <p:spTgt spid="4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6" dur="2000" fill="hold"/>
                                        <p:tgtEl>
                                          <p:spTgt spid="4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7" dur="2000" fill="hold"/>
                                        <p:tgtEl>
                                          <p:spTgt spid="4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8" dur="2000" fill="hold"/>
                                        <p:tgtEl>
                                          <p:spTgt spid="4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0" dur="2000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1" dur="2000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2" dur="2000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4" dur="2000" fill="hold"/>
                                        <p:tgtEl>
                                          <p:spTgt spid="4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5" dur="2000" fill="hold"/>
                                        <p:tgtEl>
                                          <p:spTgt spid="4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6" dur="2000" fill="hold"/>
                                        <p:tgtEl>
                                          <p:spTgt spid="4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8" dur="2000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9" dur="2000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0" dur="2000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2" dur="2000" fill="hold"/>
                                        <p:tgtEl>
                                          <p:spTgt spid="4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3" dur="2000" fill="hold"/>
                                        <p:tgtEl>
                                          <p:spTgt spid="4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4" dur="2000" fill="hold"/>
                                        <p:tgtEl>
                                          <p:spTgt spid="4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6" dur="2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7" dur="2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8" dur="2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0" dur="2000" fill="hold"/>
                                        <p:tgtEl>
                                          <p:spTgt spid="4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1" dur="2000" fill="hold"/>
                                        <p:tgtEl>
                                          <p:spTgt spid="4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2" dur="2000" fill="hold"/>
                                        <p:tgtEl>
                                          <p:spTgt spid="4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4" dur="2000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5" dur="2000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6" dur="2000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8" dur="2000" fill="hold"/>
                                        <p:tgtEl>
                                          <p:spTgt spid="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9" dur="2000" fill="hold"/>
                                        <p:tgtEl>
                                          <p:spTgt spid="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2000" fill="hold"/>
                                        <p:tgtEl>
                                          <p:spTgt spid="45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2" dur="2000" fill="hold"/>
                                        <p:tgtEl>
                                          <p:spTgt spid="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13" dur="2000" fill="hold"/>
                                        <p:tgtEl>
                                          <p:spTgt spid="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4" dur="2000" fill="hold"/>
                                        <p:tgtEl>
                                          <p:spTgt spid="4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0" dur="2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1" dur="2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2" dur="2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4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5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6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8" dur="20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9" dur="20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0" dur="20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2" dur="20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3" dur="20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4" dur="20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6" dur="20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7" dur="20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8" dur="20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0" dur="20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1" dur="20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2" dur="20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4" dur="20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5" dur="20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6" dur="20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8" dur="20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9" dur="20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0" dur="20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2" dur="20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3" dur="20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4" dur="20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6" dur="20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7" dur="20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8" dur="20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0" dur="20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1" dur="20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2" dur="20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4" dur="20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5" dur="20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6" dur="20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8" dur="20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9" dur="20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0" dur="20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2" dur="20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3" dur="20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4" dur="20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6" dur="20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7" dur="20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8" dur="20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0" dur="20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81" dur="20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2" dur="20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4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5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7" fill="hold">
                      <p:stCondLst>
                        <p:cond delay="indefinite"/>
                      </p:stCondLst>
                      <p:childTnLst>
                        <p:par>
                          <p:cTn id="1088" fill="hold">
                            <p:stCondLst>
                              <p:cond delay="0"/>
                            </p:stCondLst>
                            <p:childTnLst>
                              <p:par>
                                <p:cTn id="10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0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91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2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9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0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1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2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4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5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6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7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9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0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1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2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4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5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6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7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9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0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1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2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4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5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6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7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9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0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1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2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4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5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6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7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9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0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1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2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4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5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6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7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9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0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1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2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4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5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6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7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9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0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1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2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4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5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6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7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9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0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1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2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4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5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6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7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4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5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6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7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9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0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1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2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4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5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6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7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9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0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1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2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4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5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6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7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9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0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1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2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4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5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6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7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9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0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1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2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4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5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6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7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9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0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1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2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4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5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6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7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9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0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1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2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4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5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6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7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9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0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1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2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4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5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6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7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9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0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1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2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9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70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1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2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4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75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6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7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9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0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1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4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5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6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7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9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0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1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2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4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5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6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7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9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0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1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2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4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5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6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7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9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0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1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2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4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5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6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7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9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20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1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2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4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25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6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7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9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0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1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2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4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5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6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7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9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0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1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2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4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5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6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7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9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0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1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2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4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5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6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7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9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0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1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2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4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5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6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9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70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1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2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4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75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6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7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9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0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1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2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4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5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6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7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9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90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1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2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4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95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6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7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9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00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1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2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4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05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6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7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9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0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1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2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4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5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6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7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9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20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1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2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4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25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6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7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9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0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1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2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4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5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6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7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9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0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1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2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4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5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6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7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9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50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1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2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4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55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6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7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9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0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1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2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4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5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6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7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9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70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1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2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4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75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6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7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9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0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1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2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4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5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6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7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9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0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1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2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4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5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6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7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9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00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1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2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4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05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6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7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8" fill="hold">
                      <p:stCondLst>
                        <p:cond delay="indefinite"/>
                      </p:stCondLst>
                      <p:childTnLst>
                        <p:par>
                          <p:cTn id="1509" fill="hold">
                            <p:stCondLst>
                              <p:cond delay="0"/>
                            </p:stCondLst>
                            <p:childTnLst>
                              <p:par>
                                <p:cTn id="15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1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2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3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0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1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2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3" dur="5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5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6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7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8" dur="5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0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31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2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3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5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36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7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8" dur="500" fill="hold"/>
                                        <p:tgtEl>
                                          <p:spTgt spid="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0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41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2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3" dur="500" fill="hold"/>
                                        <p:tgtEl>
                                          <p:spTgt spid="4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5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46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7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8" dur="500" fill="hold"/>
                                        <p:tgtEl>
                                          <p:spTgt spid="4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0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1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2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3" dur="500" fill="hold"/>
                                        <p:tgtEl>
                                          <p:spTgt spid="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5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6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7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8" dur="500" fill="hold"/>
                                        <p:tgtEl>
                                          <p:spTgt spid="4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0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1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2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3" dur="500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5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6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7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8" dur="50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0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1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2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3" dur="500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5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6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7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8" dur="500" fill="hold"/>
                                        <p:tgtEl>
                                          <p:spTgt spid="4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0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81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2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3" dur="500" fill="hold"/>
                                        <p:tgtEl>
                                          <p:spTgt spid="4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5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86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7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8" dur="500" fill="hold"/>
                                        <p:tgtEl>
                                          <p:spTgt spid="4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0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1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2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3" dur="500" fill="hold"/>
                                        <p:tgtEl>
                                          <p:spTgt spid="4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5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596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7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8" dur="500" fill="hold"/>
                                        <p:tgtEl>
                                          <p:spTgt spid="4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5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6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7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8" dur="500" fill="hold"/>
                                        <p:tgtEl>
                                          <p:spTgt spid="4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0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1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2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3" dur="500" fill="hold"/>
                                        <p:tgtEl>
                                          <p:spTgt spid="4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5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6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7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8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0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1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2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3" dur="500" fill="hold"/>
                                        <p:tgtEl>
                                          <p:spTgt spid="4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5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6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7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8" dur="500" fill="hold"/>
                                        <p:tgtEl>
                                          <p:spTgt spid="4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0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1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2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3" dur="500" fill="hold"/>
                                        <p:tgtEl>
                                          <p:spTgt spid="4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5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6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7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8" dur="500" fill="hold"/>
                                        <p:tgtEl>
                                          <p:spTgt spid="4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0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41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2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3" dur="50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5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46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7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8" dur="500" fill="hold"/>
                                        <p:tgtEl>
                                          <p:spTgt spid="44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0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1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2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3" dur="5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5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6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7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8" dur="500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0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1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2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3" dur="500" fill="hold"/>
                                        <p:tgtEl>
                                          <p:spTgt spid="4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5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6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7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8" dur="500" fill="hold"/>
                                        <p:tgtEl>
                                          <p:spTgt spid="4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0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71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2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3" dur="500" fill="hold"/>
                                        <p:tgtEl>
                                          <p:spTgt spid="45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5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76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7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8" dur="500" fill="hold"/>
                                        <p:tgtEl>
                                          <p:spTgt spid="45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0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81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2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3" dur="500" fill="hold"/>
                                        <p:tgtEl>
                                          <p:spTgt spid="4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8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0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1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2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3" dur="500" fill="hold"/>
                                        <p:tgtEl>
                                          <p:spTgt spid="4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5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6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7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8" dur="500" fill="hold"/>
                                        <p:tgtEl>
                                          <p:spTgt spid="4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0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1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2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3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5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6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7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8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0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1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2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3" dur="500" fill="hold"/>
                                        <p:tgtEl>
                                          <p:spTgt spid="4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5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6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7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8" dur="5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0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21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2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3" dur="500" fill="hold"/>
                                        <p:tgtEl>
                                          <p:spTgt spid="4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5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26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7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8" dur="500" fill="hold"/>
                                        <p:tgtEl>
                                          <p:spTgt spid="4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0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31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32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3" dur="500" fill="hold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5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36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37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8" dur="500" fill="hold"/>
                                        <p:tgtEl>
                                          <p:spTgt spid="44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0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41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2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3" dur="5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5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46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7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500" fill="hold"/>
                                        <p:tgtEl>
                                          <p:spTgt spid="4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0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1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2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3" dur="500" fill="hold"/>
                                        <p:tgtEl>
                                          <p:spTgt spid="4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5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6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7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8" dur="500" fill="hold"/>
                                        <p:tgtEl>
                                          <p:spTgt spid="4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0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61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2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3" dur="500" fill="hold"/>
                                        <p:tgtEl>
                                          <p:spTgt spid="4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5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66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7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8" dur="5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0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71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2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3" dur="5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5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76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7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8" dur="500" fill="hold"/>
                                        <p:tgtEl>
                                          <p:spTgt spid="4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0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81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2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3" dur="500" fill="hold"/>
                                        <p:tgtEl>
                                          <p:spTgt spid="4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5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86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7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8" dur="500" fill="hold"/>
                                        <p:tgtEl>
                                          <p:spTgt spid="4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0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1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2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3" dur="500" fill="hold"/>
                                        <p:tgtEl>
                                          <p:spTgt spid="43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5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6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7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8" dur="500" fill="hold"/>
                                        <p:tgtEl>
                                          <p:spTgt spid="4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0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01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2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3" dur="500" fill="hold"/>
                                        <p:tgtEl>
                                          <p:spTgt spid="4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5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06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7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8" dur="500" fill="hold"/>
                                        <p:tgtEl>
                                          <p:spTgt spid="4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0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11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2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3" dur="500" fill="hold"/>
                                        <p:tgtEl>
                                          <p:spTgt spid="4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5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16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7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8" dur="500" fill="hold"/>
                                        <p:tgtEl>
                                          <p:spTgt spid="44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0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21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22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3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5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26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27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8" dur="500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0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1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32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3" dur="500" fill="hold"/>
                                        <p:tgtEl>
                                          <p:spTgt spid="4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5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6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37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8" dur="500" fill="hold"/>
                                        <p:tgtEl>
                                          <p:spTgt spid="45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0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41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2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3" dur="500" fill="hold"/>
                                        <p:tgtEl>
                                          <p:spTgt spid="4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5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46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7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8" dur="500" fill="hold"/>
                                        <p:tgtEl>
                                          <p:spTgt spid="4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0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51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52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3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5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56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57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8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0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61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2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3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5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66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7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8" dur="500" fill="hold"/>
                                        <p:tgtEl>
                                          <p:spTgt spid="4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0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1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72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3" dur="500" fill="hold"/>
                                        <p:tgtEl>
                                          <p:spTgt spid="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5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6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77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8" dur="500" fill="hold"/>
                                        <p:tgtEl>
                                          <p:spTgt spid="4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0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1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2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3" dur="500" fill="hold"/>
                                        <p:tgtEl>
                                          <p:spTgt spid="4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5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6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7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8" dur="500" fill="hold"/>
                                        <p:tgtEl>
                                          <p:spTgt spid="4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0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91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2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3" dur="5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5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96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7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8" dur="500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0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01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02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3" dur="500" fill="hold"/>
                                        <p:tgtEl>
                                          <p:spTgt spid="4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5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06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07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8" dur="500" fill="hold"/>
                                        <p:tgtEl>
                                          <p:spTgt spid="4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0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11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2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3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5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16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7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8" dur="500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0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21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22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3" dur="500" fill="hold"/>
                                        <p:tgtEl>
                                          <p:spTgt spid="4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5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26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27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8" dur="500" fill="hold"/>
                                        <p:tgtEl>
                                          <p:spTgt spid="4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1" grpId="1" animBg="1"/>
      <p:bldP spid="4104" grpId="0" animBg="1"/>
      <p:bldP spid="4104" grpId="1" animBg="1"/>
      <p:bldP spid="4108" grpId="0" animBg="1"/>
      <p:bldP spid="4108" grpId="1" animBg="1"/>
      <p:bldP spid="4314" grpId="0" animBg="1"/>
      <p:bldP spid="4314" grpId="1" animBg="1"/>
      <p:bldP spid="4320" grpId="0" animBg="1"/>
      <p:bldP spid="4320" grpId="1" animBg="1"/>
      <p:bldP spid="4323" grpId="0" animBg="1"/>
      <p:bldP spid="4323" grpId="1" animBg="1"/>
      <p:bldP spid="4327" grpId="0" animBg="1"/>
      <p:bldP spid="4327" grpId="1" animBg="1"/>
      <p:bldP spid="4331" grpId="0" animBg="1"/>
      <p:bldP spid="4331" grpId="1" animBg="1"/>
      <p:bldP spid="4336" grpId="0" animBg="1"/>
      <p:bldP spid="4336" grpId="1" animBg="1"/>
      <p:bldP spid="4339" grpId="0" animBg="1"/>
      <p:bldP spid="4339" grpId="1" animBg="1"/>
      <p:bldP spid="4343" grpId="0" animBg="1"/>
      <p:bldP spid="4343" grpId="1" animBg="1"/>
      <p:bldP spid="4347" grpId="0" animBg="1"/>
      <p:bldP spid="4347" grpId="1" animBg="1"/>
      <p:bldP spid="4352" grpId="0" animBg="1"/>
      <p:bldP spid="4352" grpId="1" animBg="1"/>
      <p:bldP spid="4355" grpId="0" animBg="1"/>
      <p:bldP spid="4355" grpId="1" animBg="1"/>
      <p:bldP spid="4359" grpId="0" animBg="1"/>
      <p:bldP spid="4359" grpId="1" animBg="1"/>
      <p:bldP spid="4363" grpId="0" animBg="1"/>
      <p:bldP spid="4363" grpId="1" animBg="1"/>
      <p:bldP spid="4368" grpId="0" animBg="1"/>
      <p:bldP spid="4368" grpId="1" animBg="1"/>
      <p:bldP spid="4371" grpId="0" animBg="1"/>
      <p:bldP spid="4371" grpId="1" animBg="1"/>
      <p:bldP spid="4375" grpId="0" animBg="1"/>
      <p:bldP spid="4375" grpId="1" animBg="1"/>
      <p:bldP spid="4379" grpId="0" animBg="1"/>
      <p:bldP spid="4379" grpId="1" animBg="1"/>
      <p:bldP spid="4384" grpId="0" animBg="1"/>
      <p:bldP spid="4384" grpId="1" animBg="1"/>
      <p:bldP spid="4387" grpId="0" animBg="1"/>
      <p:bldP spid="4387" grpId="1" animBg="1"/>
      <p:bldP spid="4391" grpId="0" animBg="1"/>
      <p:bldP spid="4391" grpId="1" animBg="1"/>
      <p:bldP spid="4395" grpId="0" animBg="1"/>
      <p:bldP spid="4395" grpId="1" animBg="1"/>
      <p:bldP spid="4400" grpId="0" animBg="1"/>
      <p:bldP spid="4400" grpId="1" animBg="1"/>
      <p:bldP spid="4403" grpId="0" animBg="1"/>
      <p:bldP spid="4403" grpId="1" animBg="1"/>
      <p:bldP spid="4407" grpId="0" animBg="1"/>
      <p:bldP spid="4407" grpId="1" animBg="1"/>
      <p:bldP spid="4411" grpId="0" animBg="1"/>
      <p:bldP spid="4411" grpId="1" animBg="1"/>
      <p:bldP spid="4416" grpId="0" animBg="1"/>
      <p:bldP spid="4416" grpId="1" animBg="1"/>
      <p:bldP spid="4419" grpId="0" animBg="1"/>
      <p:bldP spid="4419" grpId="1" animBg="1"/>
      <p:bldP spid="4423" grpId="0" animBg="1"/>
      <p:bldP spid="4423" grpId="1" animBg="1"/>
      <p:bldP spid="4427" grpId="0" animBg="1"/>
      <p:bldP spid="4427" grpId="1" animBg="1"/>
      <p:bldP spid="4432" grpId="0" animBg="1"/>
      <p:bldP spid="4432" grpId="1" animBg="1"/>
      <p:bldP spid="4435" grpId="0" animBg="1"/>
      <p:bldP spid="4435" grpId="1" animBg="1"/>
      <p:bldP spid="4439" grpId="0" animBg="1"/>
      <p:bldP spid="4439" grpId="1" animBg="1"/>
      <p:bldP spid="4443" grpId="0" animBg="1"/>
      <p:bldP spid="4443" grpId="1" animBg="1"/>
      <p:bldP spid="4448" grpId="0" animBg="1"/>
      <p:bldP spid="4448" grpId="1" animBg="1"/>
      <p:bldP spid="4451" grpId="0" animBg="1"/>
      <p:bldP spid="4451" grpId="1" animBg="1"/>
      <p:bldP spid="4455" grpId="0" animBg="1"/>
      <p:bldP spid="4455" grpId="1" animBg="1"/>
      <p:bldP spid="4459" grpId="0" animBg="1"/>
      <p:bldP spid="4459" grpId="1" animBg="1"/>
      <p:bldP spid="4464" grpId="0" animBg="1"/>
      <p:bldP spid="4464" grpId="1" animBg="1"/>
      <p:bldP spid="4467" grpId="0" animBg="1"/>
      <p:bldP spid="4467" grpId="1" animBg="1"/>
      <p:bldP spid="4471" grpId="0" animBg="1"/>
      <p:bldP spid="4471" grpId="1" animBg="1"/>
      <p:bldP spid="4475" grpId="0" animBg="1"/>
      <p:bldP spid="4475" grpId="1" animBg="1"/>
      <p:bldP spid="4480" grpId="0" animBg="1"/>
      <p:bldP spid="4480" grpId="1" animBg="1"/>
      <p:bldP spid="4483" grpId="0" animBg="1"/>
      <p:bldP spid="4483" grpId="1" animBg="1"/>
      <p:bldP spid="4487" grpId="0" animBg="1"/>
      <p:bldP spid="4487" grpId="1" animBg="1"/>
      <p:bldP spid="4491" grpId="0" animBg="1"/>
      <p:bldP spid="4491" grpId="1" animBg="1"/>
      <p:bldP spid="4496" grpId="0" animBg="1"/>
      <p:bldP spid="4496" grpId="1" animBg="1"/>
      <p:bldP spid="4499" grpId="0" animBg="1"/>
      <p:bldP spid="4499" grpId="1" animBg="1"/>
      <p:bldP spid="4503" grpId="0" animBg="1"/>
      <p:bldP spid="4503" grpId="1" animBg="1"/>
      <p:bldP spid="4507" grpId="0" animBg="1"/>
      <p:bldP spid="4507" grpId="1" animBg="1"/>
      <p:bldP spid="4512" grpId="0" animBg="1"/>
      <p:bldP spid="4512" grpId="1" animBg="1"/>
      <p:bldP spid="4515" grpId="0" animBg="1"/>
      <p:bldP spid="4515" grpId="1" animBg="1"/>
      <p:bldP spid="4519" grpId="0" animBg="1"/>
      <p:bldP spid="4519" grpId="1" animBg="1"/>
      <p:bldP spid="4523" grpId="0" animBg="1"/>
      <p:bldP spid="4523" grpId="1" animBg="1"/>
      <p:bldP spid="4528" grpId="0" animBg="1"/>
      <p:bldP spid="4528" grpId="1" animBg="1"/>
      <p:bldP spid="4531" grpId="0" animBg="1"/>
      <p:bldP spid="4531" grpId="1" animBg="1"/>
      <p:bldP spid="4535" grpId="0" animBg="1"/>
      <p:bldP spid="4535" grpId="1" animBg="1"/>
      <p:bldP spid="4539" grpId="0" animBg="1"/>
      <p:bldP spid="4539" grpId="1" animBg="1"/>
      <p:bldP spid="4544" grpId="0" animBg="1"/>
      <p:bldP spid="4544" grpId="1" animBg="1"/>
      <p:bldP spid="4547" grpId="0" animBg="1"/>
      <p:bldP spid="4547" grpId="1" animBg="1"/>
      <p:bldP spid="4551" grpId="0" animBg="1"/>
      <p:bldP spid="4551" grpId="1" animBg="1"/>
      <p:bldP spid="4555" grpId="0" animBg="1"/>
      <p:bldP spid="4555" grpId="1" animBg="1"/>
      <p:bldP spid="4317" grpId="0" animBg="1"/>
      <p:bldP spid="4317" grpId="1" animBg="1"/>
      <p:bldP spid="4334" grpId="0" animBg="1"/>
      <p:bldP spid="4334" grpId="1" animBg="1"/>
      <p:bldP spid="4350" grpId="0" animBg="1"/>
      <p:bldP spid="4350" grpId="1" animBg="1"/>
      <p:bldP spid="4366" grpId="0" animBg="1"/>
      <p:bldP spid="4366" grpId="1" animBg="1"/>
      <p:bldP spid="4382" grpId="0" animBg="1"/>
      <p:bldP spid="4382" grpId="1" animBg="1"/>
      <p:bldP spid="4398" grpId="0" animBg="1"/>
      <p:bldP spid="4398" grpId="1" animBg="1"/>
      <p:bldP spid="4414" grpId="0" animBg="1"/>
      <p:bldP spid="4414" grpId="1" animBg="1"/>
      <p:bldP spid="4430" grpId="0" animBg="1"/>
      <p:bldP spid="4430" grpId="1" animBg="1"/>
      <p:bldP spid="4446" grpId="0" animBg="1"/>
      <p:bldP spid="4446" grpId="1" animBg="1"/>
      <p:bldP spid="4462" grpId="0" animBg="1"/>
      <p:bldP spid="4462" grpId="1" animBg="1"/>
      <p:bldP spid="4478" grpId="0" animBg="1"/>
      <p:bldP spid="4478" grpId="1" animBg="1"/>
      <p:bldP spid="4494" grpId="0" animBg="1"/>
      <p:bldP spid="4494" grpId="1" animBg="1"/>
      <p:bldP spid="4510" grpId="0" animBg="1"/>
      <p:bldP spid="4510" grpId="1" animBg="1"/>
      <p:bldP spid="4526" grpId="0" animBg="1"/>
      <p:bldP spid="4526" grpId="1" animBg="1"/>
      <p:bldP spid="4542" grpId="0" animBg="1"/>
      <p:bldP spid="4542" grpId="1" animBg="1"/>
      <p:bldP spid="4558" grpId="0" animBg="1"/>
      <p:bldP spid="4558" grpId="1" animBg="1"/>
      <p:bldP spid="4576" grpId="0" animBg="1"/>
      <p:bldP spid="4576" grpId="1" animBg="1"/>
      <p:bldP spid="4579" grpId="0" animBg="1"/>
      <p:bldP spid="4579" grpId="1" animBg="1"/>
      <p:bldP spid="4583" grpId="0" animBg="1"/>
      <p:bldP spid="458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/>
              <a:t>lán učebny </a:t>
            </a:r>
            <a:r>
              <a:rPr lang="cs-CZ" dirty="0" smtClean="0"/>
              <a:t>D</a:t>
            </a:r>
            <a:r>
              <a:rPr lang="en-US" dirty="0"/>
              <a:t>2</a:t>
            </a:r>
            <a:endParaRPr lang="cs-CZ" dirty="0"/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395288" y="1341438"/>
            <a:ext cx="19928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r>
              <a:rPr lang="cs-CZ" dirty="0" smtClean="0"/>
              <a:t> řady s 12 místy</a:t>
            </a:r>
            <a:br>
              <a:rPr lang="cs-CZ" dirty="0" smtClean="0"/>
            </a:br>
            <a:r>
              <a:rPr lang="cs-CZ" dirty="0" smtClean="0"/>
              <a:t>6 řad s 15 místy</a:t>
            </a:r>
            <a:endParaRPr lang="cs-CZ" dirty="0"/>
          </a:p>
          <a:p>
            <a:r>
              <a:rPr lang="cs-CZ" dirty="0"/>
              <a:t>1 řada s 11 místy</a:t>
            </a:r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107504" y="2382391"/>
            <a:ext cx="483337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/>
              <a:t>Kapacita</a:t>
            </a:r>
            <a:br>
              <a:rPr lang="cs-CZ" u="sng" dirty="0"/>
            </a:br>
            <a:r>
              <a:rPr lang="cs-CZ" dirty="0"/>
              <a:t>celková = </a:t>
            </a:r>
            <a:r>
              <a:rPr lang="cs-CZ" b="1" dirty="0" smtClean="0"/>
              <a:t>122</a:t>
            </a:r>
            <a:r>
              <a:rPr lang="cs-CZ" dirty="0" smtClean="0"/>
              <a:t> </a:t>
            </a:r>
            <a:r>
              <a:rPr lang="cs-CZ" dirty="0"/>
              <a:t>(bez 3 vozíčkářů)</a:t>
            </a:r>
          </a:p>
          <a:p>
            <a:r>
              <a:rPr lang="cs-CZ" dirty="0"/>
              <a:t>ob jedno místo = 8 v řadě </a:t>
            </a:r>
            <a:r>
              <a:rPr lang="en-US" dirty="0"/>
              <a:t>* </a:t>
            </a:r>
            <a:r>
              <a:rPr lang="en-US" dirty="0" smtClean="0"/>
              <a:t>6 </a:t>
            </a:r>
            <a:r>
              <a:rPr lang="cs-CZ" dirty="0"/>
              <a:t>řad </a:t>
            </a:r>
            <a:br>
              <a:rPr lang="cs-CZ" dirty="0"/>
            </a:br>
            <a:r>
              <a:rPr lang="cs-CZ" dirty="0"/>
              <a:t>		+ 6 v dolní </a:t>
            </a:r>
            <a:r>
              <a:rPr lang="cs-CZ" dirty="0" smtClean="0"/>
              <a:t>řadě</a:t>
            </a:r>
            <a:br>
              <a:rPr lang="cs-CZ" dirty="0" smtClean="0"/>
            </a:br>
            <a:r>
              <a:rPr lang="cs-CZ" dirty="0" smtClean="0"/>
              <a:t>		+ 12 v horních dvou řadách</a:t>
            </a:r>
            <a:br>
              <a:rPr lang="cs-CZ" dirty="0" smtClean="0"/>
            </a:br>
            <a:r>
              <a:rPr lang="cs-CZ" dirty="0" smtClean="0"/>
              <a:t>		 </a:t>
            </a:r>
            <a:r>
              <a:rPr lang="en-US" dirty="0"/>
              <a:t>= </a:t>
            </a:r>
            <a:r>
              <a:rPr lang="cs-CZ" b="1" dirty="0" smtClean="0"/>
              <a:t>66</a:t>
            </a:r>
            <a:endParaRPr lang="cs-CZ" b="1" dirty="0"/>
          </a:p>
        </p:txBody>
      </p:sp>
      <p:grpSp>
        <p:nvGrpSpPr>
          <p:cNvPr id="284" name="Skupina 283"/>
          <p:cNvGrpSpPr/>
          <p:nvPr/>
        </p:nvGrpSpPr>
        <p:grpSpPr>
          <a:xfrm>
            <a:off x="5004048" y="1844824"/>
            <a:ext cx="3455988" cy="2967037"/>
            <a:chOff x="5003800" y="3500438"/>
            <a:chExt cx="3455988" cy="2967037"/>
          </a:xfrm>
        </p:grpSpPr>
        <p:grpSp>
          <p:nvGrpSpPr>
            <p:cNvPr id="283" name="Skupina 282"/>
            <p:cNvGrpSpPr/>
            <p:nvPr/>
          </p:nvGrpSpPr>
          <p:grpSpPr>
            <a:xfrm>
              <a:off x="5219700" y="5661025"/>
              <a:ext cx="3240088" cy="806450"/>
              <a:chOff x="5219700" y="5661025"/>
              <a:chExt cx="3240088" cy="806450"/>
            </a:xfrm>
          </p:grpSpPr>
          <p:sp>
            <p:nvSpPr>
              <p:cNvPr id="4305" name="Rectangle 209"/>
              <p:cNvSpPr>
                <a:spLocks noChangeArrowheads="1"/>
              </p:cNvSpPr>
              <p:nvPr/>
            </p:nvSpPr>
            <p:spPr bwMode="auto">
              <a:xfrm>
                <a:off x="7380288" y="5661025"/>
                <a:ext cx="1079500" cy="2873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dirty="0"/>
                  <a:t>katedra</a:t>
                </a:r>
              </a:p>
            </p:txBody>
          </p:sp>
          <p:grpSp>
            <p:nvGrpSpPr>
              <p:cNvPr id="3" name="Group 210"/>
              <p:cNvGrpSpPr>
                <a:grpSpLocks/>
              </p:cNvGrpSpPr>
              <p:nvPr/>
            </p:nvGrpSpPr>
            <p:grpSpPr bwMode="auto">
              <a:xfrm>
                <a:off x="5219700" y="5734050"/>
                <a:ext cx="1658938" cy="733425"/>
                <a:chOff x="340" y="2972"/>
                <a:chExt cx="1045" cy="462"/>
              </a:xfrm>
            </p:grpSpPr>
            <p:sp>
              <p:nvSpPr>
                <p:cNvPr id="4307" name="Rectangle 211"/>
                <p:cNvSpPr>
                  <a:spLocks noChangeArrowheads="1"/>
                </p:cNvSpPr>
                <p:nvPr/>
              </p:nvSpPr>
              <p:spPr bwMode="auto">
                <a:xfrm>
                  <a:off x="340" y="3022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308" name="Rectangle 212"/>
                <p:cNvSpPr>
                  <a:spLocks noChangeArrowheads="1"/>
                </p:cNvSpPr>
                <p:nvPr/>
              </p:nvSpPr>
              <p:spPr bwMode="auto">
                <a:xfrm>
                  <a:off x="340" y="3249"/>
                  <a:ext cx="136" cy="1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309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509" y="2972"/>
                  <a:ext cx="87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cs-CZ"/>
                    <a:t>místo s židlí</a:t>
                  </a:r>
                </a:p>
              </p:txBody>
            </p:sp>
            <p:sp>
              <p:nvSpPr>
                <p:cNvPr id="4310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509" y="3203"/>
                  <a:ext cx="65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cs-CZ"/>
                    <a:t>vozíčkář</a:t>
                  </a:r>
                </a:p>
              </p:txBody>
            </p:sp>
          </p:grpSp>
        </p:grpSp>
        <p:grpSp>
          <p:nvGrpSpPr>
            <p:cNvPr id="281" name="Skupina 280"/>
            <p:cNvGrpSpPr/>
            <p:nvPr/>
          </p:nvGrpSpPr>
          <p:grpSpPr>
            <a:xfrm>
              <a:off x="5003800" y="3717925"/>
              <a:ext cx="3241675" cy="215900"/>
              <a:chOff x="5003800" y="3717925"/>
              <a:chExt cx="3241675" cy="215900"/>
            </a:xfrm>
          </p:grpSpPr>
          <p:sp>
            <p:nvSpPr>
              <p:cNvPr id="4448" name="Rectangle 352"/>
              <p:cNvSpPr>
                <a:spLocks noChangeArrowheads="1"/>
              </p:cNvSpPr>
              <p:nvPr/>
            </p:nvSpPr>
            <p:spPr bwMode="auto">
              <a:xfrm>
                <a:off x="5003800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49" name="Rectangle 353"/>
              <p:cNvSpPr>
                <a:spLocks noChangeArrowheads="1"/>
              </p:cNvSpPr>
              <p:nvPr/>
            </p:nvSpPr>
            <p:spPr bwMode="auto">
              <a:xfrm>
                <a:off x="5219700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0" name="Rectangle 354"/>
              <p:cNvSpPr>
                <a:spLocks noChangeArrowheads="1"/>
              </p:cNvSpPr>
              <p:nvPr/>
            </p:nvSpPr>
            <p:spPr bwMode="auto">
              <a:xfrm>
                <a:off x="5435600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1" name="Rectangle 355"/>
              <p:cNvSpPr>
                <a:spLocks noChangeArrowheads="1"/>
              </p:cNvSpPr>
              <p:nvPr/>
            </p:nvSpPr>
            <p:spPr bwMode="auto">
              <a:xfrm>
                <a:off x="5651500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2" name="Rectangle 356"/>
              <p:cNvSpPr>
                <a:spLocks noChangeArrowheads="1"/>
              </p:cNvSpPr>
              <p:nvPr/>
            </p:nvSpPr>
            <p:spPr bwMode="auto">
              <a:xfrm>
                <a:off x="5867400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3" name="Rectangle 357"/>
              <p:cNvSpPr>
                <a:spLocks noChangeArrowheads="1"/>
              </p:cNvSpPr>
              <p:nvPr/>
            </p:nvSpPr>
            <p:spPr bwMode="auto">
              <a:xfrm>
                <a:off x="6083300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7" name="Rectangle 361"/>
              <p:cNvSpPr>
                <a:spLocks noChangeArrowheads="1"/>
              </p:cNvSpPr>
              <p:nvPr/>
            </p:nvSpPr>
            <p:spPr bwMode="auto">
              <a:xfrm>
                <a:off x="6948488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8" name="Rectangle 362"/>
              <p:cNvSpPr>
                <a:spLocks noChangeArrowheads="1"/>
              </p:cNvSpPr>
              <p:nvPr/>
            </p:nvSpPr>
            <p:spPr bwMode="auto">
              <a:xfrm>
                <a:off x="7164388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59" name="Rectangle 363"/>
              <p:cNvSpPr>
                <a:spLocks noChangeArrowheads="1"/>
              </p:cNvSpPr>
              <p:nvPr/>
            </p:nvSpPr>
            <p:spPr bwMode="auto">
              <a:xfrm>
                <a:off x="7380288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60" name="Rectangle 364"/>
              <p:cNvSpPr>
                <a:spLocks noChangeArrowheads="1"/>
              </p:cNvSpPr>
              <p:nvPr/>
            </p:nvSpPr>
            <p:spPr bwMode="auto">
              <a:xfrm>
                <a:off x="7597775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61" name="Rectangle 365"/>
              <p:cNvSpPr>
                <a:spLocks noChangeArrowheads="1"/>
              </p:cNvSpPr>
              <p:nvPr/>
            </p:nvSpPr>
            <p:spPr bwMode="auto">
              <a:xfrm>
                <a:off x="7813675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62" name="Rectangle 366"/>
              <p:cNvSpPr>
                <a:spLocks noChangeArrowheads="1"/>
              </p:cNvSpPr>
              <p:nvPr/>
            </p:nvSpPr>
            <p:spPr bwMode="auto">
              <a:xfrm>
                <a:off x="8029575" y="3717925"/>
                <a:ext cx="215900" cy="215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82" name="Skupina 281"/>
            <p:cNvGrpSpPr/>
            <p:nvPr/>
          </p:nvGrpSpPr>
          <p:grpSpPr>
            <a:xfrm>
              <a:off x="5003800" y="3500438"/>
              <a:ext cx="3241675" cy="1944687"/>
              <a:chOff x="5003800" y="3500438"/>
              <a:chExt cx="3241675" cy="1944687"/>
            </a:xfrm>
          </p:grpSpPr>
          <p:grpSp>
            <p:nvGrpSpPr>
              <p:cNvPr id="13" name="Group 335"/>
              <p:cNvGrpSpPr>
                <a:grpSpLocks/>
              </p:cNvGrpSpPr>
              <p:nvPr/>
            </p:nvGrpSpPr>
            <p:grpSpPr bwMode="auto">
              <a:xfrm>
                <a:off x="5003800" y="3500438"/>
                <a:ext cx="3241675" cy="215900"/>
                <a:chOff x="3288" y="1253"/>
                <a:chExt cx="2042" cy="136"/>
              </a:xfrm>
            </p:grpSpPr>
            <p:sp>
              <p:nvSpPr>
                <p:cNvPr id="4432" name="Rectangle 336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33" name="Rectangle 337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34" name="Rectangle 338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35" name="Rectangle 339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36" name="Rectangle 340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37" name="Rectangle 341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41" name="Rectangle 345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42" name="Rectangle 346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43" name="Rectangle 347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44" name="Rectangle 348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45" name="Rectangle 349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46" name="Rectangle 350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5" name="Group 367"/>
              <p:cNvGrpSpPr>
                <a:grpSpLocks/>
              </p:cNvGrpSpPr>
              <p:nvPr/>
            </p:nvGrpSpPr>
            <p:grpSpPr bwMode="auto">
              <a:xfrm>
                <a:off x="5003800" y="3933825"/>
                <a:ext cx="3241675" cy="215900"/>
                <a:chOff x="3288" y="1253"/>
                <a:chExt cx="2042" cy="136"/>
              </a:xfrm>
            </p:grpSpPr>
            <p:sp>
              <p:nvSpPr>
                <p:cNvPr id="4464" name="Rectangle 368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65" name="Rectangle 369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66" name="Rectangle 370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67" name="Rectangle 371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68" name="Rectangle 372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69" name="Rectangle 37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0" name="Rectangle 37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1" name="Rectangle 37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2" name="Rectangle 37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3" name="Rectangle 37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4" name="Rectangle 37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5" name="Rectangle 37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6" name="Rectangle 38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7" name="Rectangle 381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78" name="Rectangle 382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" name="Group 383"/>
              <p:cNvGrpSpPr>
                <a:grpSpLocks/>
              </p:cNvGrpSpPr>
              <p:nvPr/>
            </p:nvGrpSpPr>
            <p:grpSpPr bwMode="auto">
              <a:xfrm>
                <a:off x="5003800" y="4149725"/>
                <a:ext cx="3241675" cy="215900"/>
                <a:chOff x="3288" y="1253"/>
                <a:chExt cx="2042" cy="136"/>
              </a:xfrm>
            </p:grpSpPr>
            <p:sp>
              <p:nvSpPr>
                <p:cNvPr id="4480" name="Rectangle 384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1" name="Rectangle 385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2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3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4" name="Rectangle 388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5" name="Rectangle 389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6" name="Rectangle 390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7" name="Rectangle 391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8" name="Rectangle 392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89" name="Rectangle 393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0" name="Rectangle 394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1" name="Rectangle 395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2" name="Rectangle 396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3" name="Rectangle 397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4" name="Rectangle 398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7" name="Group 399"/>
              <p:cNvGrpSpPr>
                <a:grpSpLocks/>
              </p:cNvGrpSpPr>
              <p:nvPr/>
            </p:nvGrpSpPr>
            <p:grpSpPr bwMode="auto">
              <a:xfrm>
                <a:off x="5003800" y="4365625"/>
                <a:ext cx="3241675" cy="215900"/>
                <a:chOff x="3288" y="1253"/>
                <a:chExt cx="2042" cy="136"/>
              </a:xfrm>
            </p:grpSpPr>
            <p:sp>
              <p:nvSpPr>
                <p:cNvPr id="4496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7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4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1" name="Rectangle 405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5" name="Rectangle 409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7" name="Rectangle 411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8" name="Rectangle 412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09" name="Rectangle 413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0" name="Rectangle 414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8" name="Group 415"/>
              <p:cNvGrpSpPr>
                <a:grpSpLocks/>
              </p:cNvGrpSpPr>
              <p:nvPr/>
            </p:nvGrpSpPr>
            <p:grpSpPr bwMode="auto">
              <a:xfrm>
                <a:off x="5003800" y="4581525"/>
                <a:ext cx="3241675" cy="215900"/>
                <a:chOff x="3288" y="1253"/>
                <a:chExt cx="2042" cy="136"/>
              </a:xfrm>
            </p:grpSpPr>
            <p:sp>
              <p:nvSpPr>
                <p:cNvPr id="4512" name="Rectangle 416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3" name="Rectangle 417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4" name="Rectangle 418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5" name="Rectangle 419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6" name="Rectangle 420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7" name="Rectangle 421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8" name="Rectangle 422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19" name="Rectangle 423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0" name="Rectangle 424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1" name="Rectangle 425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2" name="Rectangle 426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3" name="Rectangle 427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4" name="Rectangle 428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5" name="Rectangle 429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6" name="Rectangle 430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9" name="Group 431"/>
              <p:cNvGrpSpPr>
                <a:grpSpLocks/>
              </p:cNvGrpSpPr>
              <p:nvPr/>
            </p:nvGrpSpPr>
            <p:grpSpPr bwMode="auto">
              <a:xfrm>
                <a:off x="5003800" y="4797425"/>
                <a:ext cx="3241675" cy="215900"/>
                <a:chOff x="3288" y="1253"/>
                <a:chExt cx="2042" cy="136"/>
              </a:xfrm>
            </p:grpSpPr>
            <p:sp>
              <p:nvSpPr>
                <p:cNvPr id="4528" name="Rectangle 432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29" name="Rectangle 433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0" name="Rectangle 434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1" name="Rectangle 435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2" name="Rectangle 436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3" name="Rectangle 437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4" name="Rectangle 438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5" name="Rectangle 439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6" name="Rectangle 440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7" name="Rectangle 441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8" name="Rectangle 442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39" name="Rectangle 443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0" name="Rectangle 444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1" name="Rectangle 445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2" name="Rectangle 446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20" name="Group 447"/>
              <p:cNvGrpSpPr>
                <a:grpSpLocks/>
              </p:cNvGrpSpPr>
              <p:nvPr/>
            </p:nvGrpSpPr>
            <p:grpSpPr bwMode="auto">
              <a:xfrm>
                <a:off x="5003800" y="5013325"/>
                <a:ext cx="3241675" cy="215900"/>
                <a:chOff x="3288" y="1253"/>
                <a:chExt cx="2042" cy="136"/>
              </a:xfrm>
            </p:grpSpPr>
            <p:sp>
              <p:nvSpPr>
                <p:cNvPr id="4544" name="Rectangle 448"/>
                <p:cNvSpPr>
                  <a:spLocks noChangeArrowheads="1"/>
                </p:cNvSpPr>
                <p:nvPr/>
              </p:nvSpPr>
              <p:spPr bwMode="auto">
                <a:xfrm>
                  <a:off x="328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5" name="Rectangle 449"/>
                <p:cNvSpPr>
                  <a:spLocks noChangeArrowheads="1"/>
                </p:cNvSpPr>
                <p:nvPr/>
              </p:nvSpPr>
              <p:spPr bwMode="auto">
                <a:xfrm>
                  <a:off x="342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6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60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7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96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8" name="Rectangle 452"/>
                <p:cNvSpPr>
                  <a:spLocks noChangeArrowheads="1"/>
                </p:cNvSpPr>
                <p:nvPr/>
              </p:nvSpPr>
              <p:spPr bwMode="auto">
                <a:xfrm>
                  <a:off x="383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21" name="Group 495"/>
              <p:cNvGrpSpPr>
                <a:grpSpLocks/>
              </p:cNvGrpSpPr>
              <p:nvPr/>
            </p:nvGrpSpPr>
            <p:grpSpPr bwMode="auto">
              <a:xfrm>
                <a:off x="5003800" y="5229225"/>
                <a:ext cx="2376488" cy="215900"/>
                <a:chOff x="3152" y="3294"/>
                <a:chExt cx="1497" cy="136"/>
              </a:xfrm>
            </p:grpSpPr>
            <p:sp>
              <p:nvSpPr>
                <p:cNvPr id="45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3152" y="3294"/>
                  <a:ext cx="136" cy="1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3288" y="3294"/>
                  <a:ext cx="136" cy="1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3424" y="3294"/>
                  <a:ext cx="136" cy="1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60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0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3832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2" name="Rectangle 486"/>
                <p:cNvSpPr>
                  <a:spLocks noChangeArrowheads="1"/>
                </p:cNvSpPr>
                <p:nvPr/>
              </p:nvSpPr>
              <p:spPr bwMode="auto">
                <a:xfrm>
                  <a:off x="3968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3" name="Rectangle 487"/>
                <p:cNvSpPr>
                  <a:spLocks noChangeArrowheads="1"/>
                </p:cNvSpPr>
                <p:nvPr/>
              </p:nvSpPr>
              <p:spPr bwMode="auto">
                <a:xfrm>
                  <a:off x="4105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4" name="Rectangle 488"/>
                <p:cNvSpPr>
                  <a:spLocks noChangeArrowheads="1"/>
                </p:cNvSpPr>
                <p:nvPr/>
              </p:nvSpPr>
              <p:spPr bwMode="auto">
                <a:xfrm>
                  <a:off x="4241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5" name="Rectangle 489"/>
                <p:cNvSpPr>
                  <a:spLocks noChangeArrowheads="1"/>
                </p:cNvSpPr>
                <p:nvPr/>
              </p:nvSpPr>
              <p:spPr bwMode="auto">
                <a:xfrm>
                  <a:off x="4377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86" name="Rectangle 490"/>
                <p:cNvSpPr>
                  <a:spLocks noChangeArrowheads="1"/>
                </p:cNvSpPr>
                <p:nvPr/>
              </p:nvSpPr>
              <p:spPr bwMode="auto">
                <a:xfrm>
                  <a:off x="4513" y="3294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cs-CZ"/>
              <a:t>lán učebny D3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197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356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6515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8674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833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2992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515100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7325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9484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164388" y="19891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2197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4356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6515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8674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60833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62992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6515100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67325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69484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7164388" y="22050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2197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54356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56515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58674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60833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62992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6515100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67325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69484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7164388" y="24209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52197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54356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56515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58674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60833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62992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6515100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67325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69484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7164388" y="26368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52197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54356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56515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58674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60833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62992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6515100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67325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69484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7164388" y="28527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52197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54356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56515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58674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9" name="Rectangle 87"/>
          <p:cNvSpPr>
            <a:spLocks noChangeArrowheads="1"/>
          </p:cNvSpPr>
          <p:nvPr/>
        </p:nvSpPr>
        <p:spPr bwMode="auto">
          <a:xfrm>
            <a:off x="60833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0" name="Rectangle 88"/>
          <p:cNvSpPr>
            <a:spLocks noChangeArrowheads="1"/>
          </p:cNvSpPr>
          <p:nvPr/>
        </p:nvSpPr>
        <p:spPr bwMode="auto">
          <a:xfrm>
            <a:off x="62992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1" name="Rectangle 89"/>
          <p:cNvSpPr>
            <a:spLocks noChangeArrowheads="1"/>
          </p:cNvSpPr>
          <p:nvPr/>
        </p:nvSpPr>
        <p:spPr bwMode="auto">
          <a:xfrm>
            <a:off x="6515100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2" name="Rectangle 90"/>
          <p:cNvSpPr>
            <a:spLocks noChangeArrowheads="1"/>
          </p:cNvSpPr>
          <p:nvPr/>
        </p:nvSpPr>
        <p:spPr bwMode="auto">
          <a:xfrm>
            <a:off x="67325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69484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4" name="Rectangle 92"/>
          <p:cNvSpPr>
            <a:spLocks noChangeArrowheads="1"/>
          </p:cNvSpPr>
          <p:nvPr/>
        </p:nvSpPr>
        <p:spPr bwMode="auto">
          <a:xfrm>
            <a:off x="71643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75961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6" name="Rectangle 94"/>
          <p:cNvSpPr>
            <a:spLocks noChangeArrowheads="1"/>
          </p:cNvSpPr>
          <p:nvPr/>
        </p:nvSpPr>
        <p:spPr bwMode="auto">
          <a:xfrm>
            <a:off x="78120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7" name="Rectangle 95"/>
          <p:cNvSpPr>
            <a:spLocks noChangeArrowheads="1"/>
          </p:cNvSpPr>
          <p:nvPr/>
        </p:nvSpPr>
        <p:spPr bwMode="auto">
          <a:xfrm>
            <a:off x="80279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8" name="Rectangle 96"/>
          <p:cNvSpPr>
            <a:spLocks noChangeArrowheads="1"/>
          </p:cNvSpPr>
          <p:nvPr/>
        </p:nvSpPr>
        <p:spPr bwMode="auto">
          <a:xfrm>
            <a:off x="8243888" y="3068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0" name="Rectangle 98"/>
          <p:cNvSpPr>
            <a:spLocks noChangeArrowheads="1"/>
          </p:cNvSpPr>
          <p:nvPr/>
        </p:nvSpPr>
        <p:spPr bwMode="auto">
          <a:xfrm>
            <a:off x="52197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1" name="Rectangle 99"/>
          <p:cNvSpPr>
            <a:spLocks noChangeArrowheads="1"/>
          </p:cNvSpPr>
          <p:nvPr/>
        </p:nvSpPr>
        <p:spPr bwMode="auto">
          <a:xfrm>
            <a:off x="54356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56515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58674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60833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" name="Rectangle 103"/>
          <p:cNvSpPr>
            <a:spLocks noChangeArrowheads="1"/>
          </p:cNvSpPr>
          <p:nvPr/>
        </p:nvSpPr>
        <p:spPr bwMode="auto">
          <a:xfrm>
            <a:off x="62992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6515100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7" name="Rectangle 105"/>
          <p:cNvSpPr>
            <a:spLocks noChangeArrowheads="1"/>
          </p:cNvSpPr>
          <p:nvPr/>
        </p:nvSpPr>
        <p:spPr bwMode="auto">
          <a:xfrm>
            <a:off x="67325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8" name="Rectangle 106"/>
          <p:cNvSpPr>
            <a:spLocks noChangeArrowheads="1"/>
          </p:cNvSpPr>
          <p:nvPr/>
        </p:nvSpPr>
        <p:spPr bwMode="auto">
          <a:xfrm>
            <a:off x="69484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9" name="Rectangle 107"/>
          <p:cNvSpPr>
            <a:spLocks noChangeArrowheads="1"/>
          </p:cNvSpPr>
          <p:nvPr/>
        </p:nvSpPr>
        <p:spPr bwMode="auto">
          <a:xfrm>
            <a:off x="71643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0" name="Rectangle 108"/>
          <p:cNvSpPr>
            <a:spLocks noChangeArrowheads="1"/>
          </p:cNvSpPr>
          <p:nvPr/>
        </p:nvSpPr>
        <p:spPr bwMode="auto">
          <a:xfrm>
            <a:off x="75961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1" name="Rectangle 109"/>
          <p:cNvSpPr>
            <a:spLocks noChangeArrowheads="1"/>
          </p:cNvSpPr>
          <p:nvPr/>
        </p:nvSpPr>
        <p:spPr bwMode="auto">
          <a:xfrm>
            <a:off x="78120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2" name="Rectangle 110"/>
          <p:cNvSpPr>
            <a:spLocks noChangeArrowheads="1"/>
          </p:cNvSpPr>
          <p:nvPr/>
        </p:nvSpPr>
        <p:spPr bwMode="auto">
          <a:xfrm>
            <a:off x="80279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3" name="Rectangle 111"/>
          <p:cNvSpPr>
            <a:spLocks noChangeArrowheads="1"/>
          </p:cNvSpPr>
          <p:nvPr/>
        </p:nvSpPr>
        <p:spPr bwMode="auto">
          <a:xfrm>
            <a:off x="8243888" y="32845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5" name="Rectangle 113"/>
          <p:cNvSpPr>
            <a:spLocks noChangeArrowheads="1"/>
          </p:cNvSpPr>
          <p:nvPr/>
        </p:nvSpPr>
        <p:spPr bwMode="auto">
          <a:xfrm>
            <a:off x="52197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6" name="Rectangle 114"/>
          <p:cNvSpPr>
            <a:spLocks noChangeArrowheads="1"/>
          </p:cNvSpPr>
          <p:nvPr/>
        </p:nvSpPr>
        <p:spPr bwMode="auto">
          <a:xfrm>
            <a:off x="54356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7" name="Rectangle 115"/>
          <p:cNvSpPr>
            <a:spLocks noChangeArrowheads="1"/>
          </p:cNvSpPr>
          <p:nvPr/>
        </p:nvSpPr>
        <p:spPr bwMode="auto">
          <a:xfrm>
            <a:off x="56515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8" name="Rectangle 116"/>
          <p:cNvSpPr>
            <a:spLocks noChangeArrowheads="1"/>
          </p:cNvSpPr>
          <p:nvPr/>
        </p:nvSpPr>
        <p:spPr bwMode="auto">
          <a:xfrm>
            <a:off x="58674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60833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0" name="Rectangle 118"/>
          <p:cNvSpPr>
            <a:spLocks noChangeArrowheads="1"/>
          </p:cNvSpPr>
          <p:nvPr/>
        </p:nvSpPr>
        <p:spPr bwMode="auto">
          <a:xfrm>
            <a:off x="62992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1" name="Rectangle 119"/>
          <p:cNvSpPr>
            <a:spLocks noChangeArrowheads="1"/>
          </p:cNvSpPr>
          <p:nvPr/>
        </p:nvSpPr>
        <p:spPr bwMode="auto">
          <a:xfrm>
            <a:off x="6515100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2" name="Rectangle 120"/>
          <p:cNvSpPr>
            <a:spLocks noChangeArrowheads="1"/>
          </p:cNvSpPr>
          <p:nvPr/>
        </p:nvSpPr>
        <p:spPr bwMode="auto">
          <a:xfrm>
            <a:off x="67325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3" name="Rectangle 121"/>
          <p:cNvSpPr>
            <a:spLocks noChangeArrowheads="1"/>
          </p:cNvSpPr>
          <p:nvPr/>
        </p:nvSpPr>
        <p:spPr bwMode="auto">
          <a:xfrm>
            <a:off x="69484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4" name="Rectangle 122"/>
          <p:cNvSpPr>
            <a:spLocks noChangeArrowheads="1"/>
          </p:cNvSpPr>
          <p:nvPr/>
        </p:nvSpPr>
        <p:spPr bwMode="auto">
          <a:xfrm>
            <a:off x="71643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5" name="Rectangle 123"/>
          <p:cNvSpPr>
            <a:spLocks noChangeArrowheads="1"/>
          </p:cNvSpPr>
          <p:nvPr/>
        </p:nvSpPr>
        <p:spPr bwMode="auto">
          <a:xfrm>
            <a:off x="75961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6" name="Rectangle 124"/>
          <p:cNvSpPr>
            <a:spLocks noChangeArrowheads="1"/>
          </p:cNvSpPr>
          <p:nvPr/>
        </p:nvSpPr>
        <p:spPr bwMode="auto">
          <a:xfrm>
            <a:off x="78120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7" name="Rectangle 125"/>
          <p:cNvSpPr>
            <a:spLocks noChangeArrowheads="1"/>
          </p:cNvSpPr>
          <p:nvPr/>
        </p:nvSpPr>
        <p:spPr bwMode="auto">
          <a:xfrm>
            <a:off x="8027988" y="35004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0" name="Rectangle 128"/>
          <p:cNvSpPr>
            <a:spLocks noChangeArrowheads="1"/>
          </p:cNvSpPr>
          <p:nvPr/>
        </p:nvSpPr>
        <p:spPr bwMode="auto">
          <a:xfrm>
            <a:off x="52197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54356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2" name="Rectangle 130"/>
          <p:cNvSpPr>
            <a:spLocks noChangeArrowheads="1"/>
          </p:cNvSpPr>
          <p:nvPr/>
        </p:nvSpPr>
        <p:spPr bwMode="auto">
          <a:xfrm>
            <a:off x="56515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3" name="Rectangle 131"/>
          <p:cNvSpPr>
            <a:spLocks noChangeArrowheads="1"/>
          </p:cNvSpPr>
          <p:nvPr/>
        </p:nvSpPr>
        <p:spPr bwMode="auto">
          <a:xfrm>
            <a:off x="58674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60833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62992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6" name="Rectangle 134"/>
          <p:cNvSpPr>
            <a:spLocks noChangeArrowheads="1"/>
          </p:cNvSpPr>
          <p:nvPr/>
        </p:nvSpPr>
        <p:spPr bwMode="auto">
          <a:xfrm>
            <a:off x="6515100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7" name="Rectangle 135"/>
          <p:cNvSpPr>
            <a:spLocks noChangeArrowheads="1"/>
          </p:cNvSpPr>
          <p:nvPr/>
        </p:nvSpPr>
        <p:spPr bwMode="auto">
          <a:xfrm>
            <a:off x="6732588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8" name="Rectangle 136"/>
          <p:cNvSpPr>
            <a:spLocks noChangeArrowheads="1"/>
          </p:cNvSpPr>
          <p:nvPr/>
        </p:nvSpPr>
        <p:spPr bwMode="auto">
          <a:xfrm>
            <a:off x="6948488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9" name="Rectangle 137"/>
          <p:cNvSpPr>
            <a:spLocks noChangeArrowheads="1"/>
          </p:cNvSpPr>
          <p:nvPr/>
        </p:nvSpPr>
        <p:spPr bwMode="auto">
          <a:xfrm>
            <a:off x="7164388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auto">
          <a:xfrm>
            <a:off x="7596188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1" name="Rectangle 139"/>
          <p:cNvSpPr>
            <a:spLocks noChangeArrowheads="1"/>
          </p:cNvSpPr>
          <p:nvPr/>
        </p:nvSpPr>
        <p:spPr bwMode="auto">
          <a:xfrm>
            <a:off x="7812088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2" name="Rectangle 140"/>
          <p:cNvSpPr>
            <a:spLocks noChangeArrowheads="1"/>
          </p:cNvSpPr>
          <p:nvPr/>
        </p:nvSpPr>
        <p:spPr bwMode="auto">
          <a:xfrm>
            <a:off x="8027988" y="37163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5" name="Rectangle 143"/>
          <p:cNvSpPr>
            <a:spLocks noChangeArrowheads="1"/>
          </p:cNvSpPr>
          <p:nvPr/>
        </p:nvSpPr>
        <p:spPr bwMode="auto">
          <a:xfrm>
            <a:off x="52197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6" name="Rectangle 144"/>
          <p:cNvSpPr>
            <a:spLocks noChangeArrowheads="1"/>
          </p:cNvSpPr>
          <p:nvPr/>
        </p:nvSpPr>
        <p:spPr bwMode="auto">
          <a:xfrm>
            <a:off x="54356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7" name="Rectangle 145"/>
          <p:cNvSpPr>
            <a:spLocks noChangeArrowheads="1"/>
          </p:cNvSpPr>
          <p:nvPr/>
        </p:nvSpPr>
        <p:spPr bwMode="auto">
          <a:xfrm>
            <a:off x="56515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auto">
          <a:xfrm>
            <a:off x="58674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60833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0" name="Rectangle 148"/>
          <p:cNvSpPr>
            <a:spLocks noChangeArrowheads="1"/>
          </p:cNvSpPr>
          <p:nvPr/>
        </p:nvSpPr>
        <p:spPr bwMode="auto">
          <a:xfrm>
            <a:off x="62992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1" name="Rectangle 149"/>
          <p:cNvSpPr>
            <a:spLocks noChangeArrowheads="1"/>
          </p:cNvSpPr>
          <p:nvPr/>
        </p:nvSpPr>
        <p:spPr bwMode="auto">
          <a:xfrm>
            <a:off x="6515100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6732588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3" name="Rectangle 151"/>
          <p:cNvSpPr>
            <a:spLocks noChangeArrowheads="1"/>
          </p:cNvSpPr>
          <p:nvPr/>
        </p:nvSpPr>
        <p:spPr bwMode="auto">
          <a:xfrm>
            <a:off x="6948488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4" name="Rectangle 152"/>
          <p:cNvSpPr>
            <a:spLocks noChangeArrowheads="1"/>
          </p:cNvSpPr>
          <p:nvPr/>
        </p:nvSpPr>
        <p:spPr bwMode="auto">
          <a:xfrm>
            <a:off x="7164388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auto">
          <a:xfrm>
            <a:off x="7596188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6" name="Rectangle 154"/>
          <p:cNvSpPr>
            <a:spLocks noChangeArrowheads="1"/>
          </p:cNvSpPr>
          <p:nvPr/>
        </p:nvSpPr>
        <p:spPr bwMode="auto">
          <a:xfrm>
            <a:off x="7812088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auto">
          <a:xfrm>
            <a:off x="8027988" y="39338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0" name="Rectangle 158"/>
          <p:cNvSpPr>
            <a:spLocks noChangeArrowheads="1"/>
          </p:cNvSpPr>
          <p:nvPr/>
        </p:nvSpPr>
        <p:spPr bwMode="auto">
          <a:xfrm>
            <a:off x="52197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1" name="Rectangle 159"/>
          <p:cNvSpPr>
            <a:spLocks noChangeArrowheads="1"/>
          </p:cNvSpPr>
          <p:nvPr/>
        </p:nvSpPr>
        <p:spPr bwMode="auto">
          <a:xfrm>
            <a:off x="54356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2" name="Rectangle 160"/>
          <p:cNvSpPr>
            <a:spLocks noChangeArrowheads="1"/>
          </p:cNvSpPr>
          <p:nvPr/>
        </p:nvSpPr>
        <p:spPr bwMode="auto">
          <a:xfrm>
            <a:off x="56515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3" name="Rectangle 161"/>
          <p:cNvSpPr>
            <a:spLocks noChangeArrowheads="1"/>
          </p:cNvSpPr>
          <p:nvPr/>
        </p:nvSpPr>
        <p:spPr bwMode="auto">
          <a:xfrm>
            <a:off x="58674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auto">
          <a:xfrm>
            <a:off x="60833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5" name="Rectangle 163"/>
          <p:cNvSpPr>
            <a:spLocks noChangeArrowheads="1"/>
          </p:cNvSpPr>
          <p:nvPr/>
        </p:nvSpPr>
        <p:spPr bwMode="auto">
          <a:xfrm>
            <a:off x="62992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auto">
          <a:xfrm>
            <a:off x="6515100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auto">
          <a:xfrm>
            <a:off x="6732588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6948488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auto">
          <a:xfrm>
            <a:off x="7164388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auto">
          <a:xfrm>
            <a:off x="7596188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1" name="Rectangle 169"/>
          <p:cNvSpPr>
            <a:spLocks noChangeArrowheads="1"/>
          </p:cNvSpPr>
          <p:nvPr/>
        </p:nvSpPr>
        <p:spPr bwMode="auto">
          <a:xfrm>
            <a:off x="7812088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auto">
          <a:xfrm>
            <a:off x="8027988" y="41497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auto">
          <a:xfrm>
            <a:off x="52197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auto">
          <a:xfrm>
            <a:off x="54356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auto">
          <a:xfrm>
            <a:off x="56515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auto">
          <a:xfrm>
            <a:off x="58674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auto">
          <a:xfrm>
            <a:off x="60833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auto">
          <a:xfrm>
            <a:off x="62992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auto">
          <a:xfrm>
            <a:off x="6515100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auto">
          <a:xfrm>
            <a:off x="6732588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auto">
          <a:xfrm>
            <a:off x="6948488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auto">
          <a:xfrm>
            <a:off x="7164388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auto">
          <a:xfrm>
            <a:off x="7596188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6" name="Rectangle 184"/>
          <p:cNvSpPr>
            <a:spLocks noChangeArrowheads="1"/>
          </p:cNvSpPr>
          <p:nvPr/>
        </p:nvSpPr>
        <p:spPr bwMode="auto">
          <a:xfrm>
            <a:off x="7812088" y="43656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auto">
          <a:xfrm>
            <a:off x="52197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auto">
          <a:xfrm>
            <a:off x="54356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auto">
          <a:xfrm>
            <a:off x="56515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3" name="Rectangle 191"/>
          <p:cNvSpPr>
            <a:spLocks noChangeArrowheads="1"/>
          </p:cNvSpPr>
          <p:nvPr/>
        </p:nvSpPr>
        <p:spPr bwMode="auto">
          <a:xfrm>
            <a:off x="58674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4" name="Rectangle 192"/>
          <p:cNvSpPr>
            <a:spLocks noChangeArrowheads="1"/>
          </p:cNvSpPr>
          <p:nvPr/>
        </p:nvSpPr>
        <p:spPr bwMode="auto">
          <a:xfrm>
            <a:off x="60833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5" name="Rectangle 193"/>
          <p:cNvSpPr>
            <a:spLocks noChangeArrowheads="1"/>
          </p:cNvSpPr>
          <p:nvPr/>
        </p:nvSpPr>
        <p:spPr bwMode="auto">
          <a:xfrm>
            <a:off x="62992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6" name="Rectangle 194"/>
          <p:cNvSpPr>
            <a:spLocks noChangeArrowheads="1"/>
          </p:cNvSpPr>
          <p:nvPr/>
        </p:nvSpPr>
        <p:spPr bwMode="auto">
          <a:xfrm>
            <a:off x="6515100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7" name="Rectangle 195"/>
          <p:cNvSpPr>
            <a:spLocks noChangeArrowheads="1"/>
          </p:cNvSpPr>
          <p:nvPr/>
        </p:nvSpPr>
        <p:spPr bwMode="auto">
          <a:xfrm>
            <a:off x="6732588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8" name="Rectangle 196"/>
          <p:cNvSpPr>
            <a:spLocks noChangeArrowheads="1"/>
          </p:cNvSpPr>
          <p:nvPr/>
        </p:nvSpPr>
        <p:spPr bwMode="auto">
          <a:xfrm>
            <a:off x="6948488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69" name="Rectangle 197"/>
          <p:cNvSpPr>
            <a:spLocks noChangeArrowheads="1"/>
          </p:cNvSpPr>
          <p:nvPr/>
        </p:nvSpPr>
        <p:spPr bwMode="auto">
          <a:xfrm>
            <a:off x="7164388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0" name="Rectangle 198"/>
          <p:cNvSpPr>
            <a:spLocks noChangeArrowheads="1"/>
          </p:cNvSpPr>
          <p:nvPr/>
        </p:nvSpPr>
        <p:spPr bwMode="auto">
          <a:xfrm>
            <a:off x="7596188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1" name="Rectangle 199"/>
          <p:cNvSpPr>
            <a:spLocks noChangeArrowheads="1"/>
          </p:cNvSpPr>
          <p:nvPr/>
        </p:nvSpPr>
        <p:spPr bwMode="auto">
          <a:xfrm>
            <a:off x="7812088" y="45815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5" name="Rectangle 203"/>
          <p:cNvSpPr>
            <a:spLocks noChangeArrowheads="1"/>
          </p:cNvSpPr>
          <p:nvPr/>
        </p:nvSpPr>
        <p:spPr bwMode="auto">
          <a:xfrm>
            <a:off x="52197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6" name="Rectangle 204"/>
          <p:cNvSpPr>
            <a:spLocks noChangeArrowheads="1"/>
          </p:cNvSpPr>
          <p:nvPr/>
        </p:nvSpPr>
        <p:spPr bwMode="auto">
          <a:xfrm>
            <a:off x="54356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" name="Rectangle 205"/>
          <p:cNvSpPr>
            <a:spLocks noChangeArrowheads="1"/>
          </p:cNvSpPr>
          <p:nvPr/>
        </p:nvSpPr>
        <p:spPr bwMode="auto">
          <a:xfrm>
            <a:off x="56515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8" name="Rectangle 206"/>
          <p:cNvSpPr>
            <a:spLocks noChangeArrowheads="1"/>
          </p:cNvSpPr>
          <p:nvPr/>
        </p:nvSpPr>
        <p:spPr bwMode="auto">
          <a:xfrm>
            <a:off x="58674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9" name="Rectangle 207"/>
          <p:cNvSpPr>
            <a:spLocks noChangeArrowheads="1"/>
          </p:cNvSpPr>
          <p:nvPr/>
        </p:nvSpPr>
        <p:spPr bwMode="auto">
          <a:xfrm>
            <a:off x="60833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0" name="Rectangle 208"/>
          <p:cNvSpPr>
            <a:spLocks noChangeArrowheads="1"/>
          </p:cNvSpPr>
          <p:nvPr/>
        </p:nvSpPr>
        <p:spPr bwMode="auto">
          <a:xfrm>
            <a:off x="62992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1" name="Rectangle 209"/>
          <p:cNvSpPr>
            <a:spLocks noChangeArrowheads="1"/>
          </p:cNvSpPr>
          <p:nvPr/>
        </p:nvSpPr>
        <p:spPr bwMode="auto">
          <a:xfrm>
            <a:off x="6515100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2" name="Rectangle 210"/>
          <p:cNvSpPr>
            <a:spLocks noChangeArrowheads="1"/>
          </p:cNvSpPr>
          <p:nvPr/>
        </p:nvSpPr>
        <p:spPr bwMode="auto">
          <a:xfrm>
            <a:off x="6732588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3" name="Rectangle 211"/>
          <p:cNvSpPr>
            <a:spLocks noChangeArrowheads="1"/>
          </p:cNvSpPr>
          <p:nvPr/>
        </p:nvSpPr>
        <p:spPr bwMode="auto">
          <a:xfrm>
            <a:off x="6948488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4" name="Rectangle 212"/>
          <p:cNvSpPr>
            <a:spLocks noChangeArrowheads="1"/>
          </p:cNvSpPr>
          <p:nvPr/>
        </p:nvSpPr>
        <p:spPr bwMode="auto">
          <a:xfrm>
            <a:off x="7164388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5" name="Rectangle 213"/>
          <p:cNvSpPr>
            <a:spLocks noChangeArrowheads="1"/>
          </p:cNvSpPr>
          <p:nvPr/>
        </p:nvSpPr>
        <p:spPr bwMode="auto">
          <a:xfrm>
            <a:off x="7596188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6" name="Rectangle 214"/>
          <p:cNvSpPr>
            <a:spLocks noChangeArrowheads="1"/>
          </p:cNvSpPr>
          <p:nvPr/>
        </p:nvSpPr>
        <p:spPr bwMode="auto">
          <a:xfrm>
            <a:off x="7812088" y="47974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0" name="Rectangle 218"/>
          <p:cNvSpPr>
            <a:spLocks noChangeArrowheads="1"/>
          </p:cNvSpPr>
          <p:nvPr/>
        </p:nvSpPr>
        <p:spPr bwMode="auto">
          <a:xfrm>
            <a:off x="5219700" y="5013326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1" name="Rectangle 219"/>
          <p:cNvSpPr>
            <a:spLocks noChangeArrowheads="1"/>
          </p:cNvSpPr>
          <p:nvPr/>
        </p:nvSpPr>
        <p:spPr bwMode="auto">
          <a:xfrm>
            <a:off x="5435600" y="5013326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4" name="Rectangle 222"/>
          <p:cNvSpPr>
            <a:spLocks noChangeArrowheads="1"/>
          </p:cNvSpPr>
          <p:nvPr/>
        </p:nvSpPr>
        <p:spPr bwMode="auto">
          <a:xfrm>
            <a:off x="6083300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5" name="Rectangle 223"/>
          <p:cNvSpPr>
            <a:spLocks noChangeArrowheads="1"/>
          </p:cNvSpPr>
          <p:nvPr/>
        </p:nvSpPr>
        <p:spPr bwMode="auto">
          <a:xfrm>
            <a:off x="6299200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6" name="Rectangle 224"/>
          <p:cNvSpPr>
            <a:spLocks noChangeArrowheads="1"/>
          </p:cNvSpPr>
          <p:nvPr/>
        </p:nvSpPr>
        <p:spPr bwMode="auto">
          <a:xfrm>
            <a:off x="6515100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7" name="Rectangle 225"/>
          <p:cNvSpPr>
            <a:spLocks noChangeArrowheads="1"/>
          </p:cNvSpPr>
          <p:nvPr/>
        </p:nvSpPr>
        <p:spPr bwMode="auto">
          <a:xfrm>
            <a:off x="6732588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8" name="Rectangle 226"/>
          <p:cNvSpPr>
            <a:spLocks noChangeArrowheads="1"/>
          </p:cNvSpPr>
          <p:nvPr/>
        </p:nvSpPr>
        <p:spPr bwMode="auto">
          <a:xfrm>
            <a:off x="6948488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9" name="Rectangle 227"/>
          <p:cNvSpPr>
            <a:spLocks noChangeArrowheads="1"/>
          </p:cNvSpPr>
          <p:nvPr/>
        </p:nvSpPr>
        <p:spPr bwMode="auto">
          <a:xfrm>
            <a:off x="7164388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00" name="Rectangle 228"/>
          <p:cNvSpPr>
            <a:spLocks noChangeArrowheads="1"/>
          </p:cNvSpPr>
          <p:nvPr/>
        </p:nvSpPr>
        <p:spPr bwMode="auto">
          <a:xfrm>
            <a:off x="7596188" y="5013326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5219700" y="5661026"/>
            <a:ext cx="3240088" cy="792162"/>
            <a:chOff x="5219700" y="5661026"/>
            <a:chExt cx="3240088" cy="792162"/>
          </a:xfrm>
        </p:grpSpPr>
        <p:sp>
          <p:nvSpPr>
            <p:cNvPr id="3304" name="Rectangle 232"/>
            <p:cNvSpPr>
              <a:spLocks noChangeArrowheads="1"/>
            </p:cNvSpPr>
            <p:nvPr/>
          </p:nvSpPr>
          <p:spPr bwMode="auto">
            <a:xfrm>
              <a:off x="7380288" y="5661026"/>
              <a:ext cx="1079500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katedra</a:t>
              </a:r>
            </a:p>
          </p:txBody>
        </p:sp>
        <p:grpSp>
          <p:nvGrpSpPr>
            <p:cNvPr id="3331" name="Group 259"/>
            <p:cNvGrpSpPr>
              <a:grpSpLocks/>
            </p:cNvGrpSpPr>
            <p:nvPr/>
          </p:nvGrpSpPr>
          <p:grpSpPr bwMode="auto">
            <a:xfrm>
              <a:off x="5219700" y="5719763"/>
              <a:ext cx="1658938" cy="733425"/>
              <a:chOff x="340" y="2972"/>
              <a:chExt cx="1045" cy="462"/>
            </a:xfrm>
          </p:grpSpPr>
          <p:sp>
            <p:nvSpPr>
              <p:cNvPr id="3306" name="Rectangle 234"/>
              <p:cNvSpPr>
                <a:spLocks noChangeArrowheads="1"/>
              </p:cNvSpPr>
              <p:nvPr/>
            </p:nvSpPr>
            <p:spPr bwMode="auto">
              <a:xfrm>
                <a:off x="340" y="3022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07" name="Rectangle 235"/>
              <p:cNvSpPr>
                <a:spLocks noChangeArrowheads="1"/>
              </p:cNvSpPr>
              <p:nvPr/>
            </p:nvSpPr>
            <p:spPr bwMode="auto">
              <a:xfrm>
                <a:off x="340" y="3249"/>
                <a:ext cx="136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20" name="Text Box 248"/>
              <p:cNvSpPr txBox="1">
                <a:spLocks noChangeArrowheads="1"/>
              </p:cNvSpPr>
              <p:nvPr/>
            </p:nvSpPr>
            <p:spPr bwMode="auto">
              <a:xfrm>
                <a:off x="509" y="2972"/>
                <a:ext cx="8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cs-CZ"/>
                  <a:t>místo s židlí</a:t>
                </a:r>
              </a:p>
            </p:txBody>
          </p:sp>
          <p:sp>
            <p:nvSpPr>
              <p:cNvPr id="3321" name="Text Box 249"/>
              <p:cNvSpPr txBox="1">
                <a:spLocks noChangeArrowheads="1"/>
              </p:cNvSpPr>
              <p:nvPr/>
            </p:nvSpPr>
            <p:spPr bwMode="auto">
              <a:xfrm>
                <a:off x="509" y="3203"/>
                <a:ext cx="6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cs-CZ"/>
                  <a:t>vozíčkář</a:t>
                </a:r>
              </a:p>
            </p:txBody>
          </p:sp>
        </p:grpSp>
      </p:grpSp>
      <p:sp>
        <p:nvSpPr>
          <p:cNvPr id="3322" name="Text Box 250"/>
          <p:cNvSpPr txBox="1">
            <a:spLocks noChangeArrowheads="1"/>
          </p:cNvSpPr>
          <p:nvPr/>
        </p:nvSpPr>
        <p:spPr bwMode="auto">
          <a:xfrm>
            <a:off x="395288" y="1341438"/>
            <a:ext cx="232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15 řad, 10+4 sloupce</a:t>
            </a:r>
          </a:p>
        </p:txBody>
      </p:sp>
      <p:sp>
        <p:nvSpPr>
          <p:cNvPr id="3329" name="Text Box 257"/>
          <p:cNvSpPr txBox="1">
            <a:spLocks noChangeArrowheads="1"/>
          </p:cNvSpPr>
          <p:nvPr/>
        </p:nvSpPr>
        <p:spPr bwMode="auto">
          <a:xfrm>
            <a:off x="323850" y="1916113"/>
            <a:ext cx="32560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/>
              <a:t>Kapacita</a:t>
            </a:r>
            <a:br>
              <a:rPr lang="cs-CZ" u="sng" dirty="0"/>
            </a:br>
            <a:r>
              <a:rPr lang="cs-CZ" dirty="0"/>
              <a:t>celková = </a:t>
            </a:r>
            <a:r>
              <a:rPr lang="cs-CZ" b="1" dirty="0"/>
              <a:t>173</a:t>
            </a:r>
            <a:r>
              <a:rPr lang="cs-CZ" dirty="0"/>
              <a:t> (bez vozíčkářů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17" name="Text Box 257"/>
          <p:cNvSpPr txBox="1">
            <a:spLocks noChangeArrowheads="1"/>
          </p:cNvSpPr>
          <p:nvPr/>
        </p:nvSpPr>
        <p:spPr bwMode="auto">
          <a:xfrm>
            <a:off x="323850" y="2564904"/>
            <a:ext cx="3127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ob </a:t>
            </a:r>
            <a:r>
              <a:rPr lang="cs-CZ" dirty="0"/>
              <a:t>jedno místo = 74+</a:t>
            </a:r>
            <a:r>
              <a:rPr lang="en-US" dirty="0"/>
              <a:t>16 = </a:t>
            </a:r>
            <a:r>
              <a:rPr lang="en-US" b="1" dirty="0"/>
              <a:t>90</a:t>
            </a:r>
            <a:endParaRPr lang="cs-CZ" b="1" dirty="0"/>
          </a:p>
        </p:txBody>
      </p:sp>
      <p:sp>
        <p:nvSpPr>
          <p:cNvPr id="218" name="Text Box 257"/>
          <p:cNvSpPr txBox="1">
            <a:spLocks noChangeArrowheads="1"/>
          </p:cNvSpPr>
          <p:nvPr/>
        </p:nvSpPr>
        <p:spPr bwMode="auto">
          <a:xfrm>
            <a:off x="323850" y="2924944"/>
            <a:ext cx="3416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ob dvě místa </a:t>
            </a:r>
            <a:r>
              <a:rPr lang="cs-CZ" dirty="0"/>
              <a:t>= </a:t>
            </a:r>
            <a:r>
              <a:rPr lang="en-US" dirty="0" smtClean="0"/>
              <a:t>4*14+3+12 </a:t>
            </a:r>
            <a:r>
              <a:rPr lang="en-US" dirty="0"/>
              <a:t>= </a:t>
            </a:r>
            <a:r>
              <a:rPr lang="en-US" b="1" dirty="0" smtClean="0"/>
              <a:t>71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5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6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1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6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7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8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1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2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3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7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2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6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1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2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6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37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2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6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7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1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2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6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7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1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2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6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7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8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9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1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2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4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6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7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9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1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2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6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7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8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1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2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3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4" dur="5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6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7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9" dur="5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1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2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6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7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8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9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1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2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3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6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7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8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1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2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3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4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6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7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8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9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1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2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3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6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7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8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9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1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2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3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6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7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8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9" dur="5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1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2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3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4" dur="5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6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7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8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9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1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2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3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500" fill="hold"/>
                                        <p:tgtEl>
                                          <p:spTgt spid="3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1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6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7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8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9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1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2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3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6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7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8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9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1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2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3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6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7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8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9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1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2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3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4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6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7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8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9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1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2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3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4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6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7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8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1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2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3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4" dur="50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6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7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8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9" dur="5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1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2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3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4" dur="5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6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7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8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9" dur="5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1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2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3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4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6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7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8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9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1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2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3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4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6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7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8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1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2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3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4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6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7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8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9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1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2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3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4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6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7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8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9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1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2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3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4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6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7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8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9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1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2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3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4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6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7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8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9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1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32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3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6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37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8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9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1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2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3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4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6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7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8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9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1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2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3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4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6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7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8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1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2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3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4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6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7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8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9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1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2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3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4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6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7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8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9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1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2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3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4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6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7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8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9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1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2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3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4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6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7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8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9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1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2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3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4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6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7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8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9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1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2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3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>
                      <p:stCondLst>
                        <p:cond delay="indefinite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8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19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2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7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8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9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0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2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3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4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5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7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8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9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2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3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4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5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7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8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9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0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2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63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4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5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7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68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9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0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2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3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4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5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7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8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9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2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3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4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5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7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8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9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0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2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3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4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5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8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9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2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3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4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5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7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8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9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0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2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3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4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5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7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8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9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0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2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3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4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7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8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9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0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2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3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4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5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7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8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9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0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2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3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4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5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7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8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9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0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2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3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4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5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7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8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9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0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2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3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4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5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7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9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0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2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3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4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7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8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9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0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2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3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4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5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7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8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9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0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2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3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4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5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7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8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9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0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2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3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4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5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7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8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9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0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2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3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4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5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7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8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9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0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2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3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4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5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7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8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9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0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2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3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4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5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7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8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0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2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3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4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5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7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8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9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0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2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3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4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5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7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8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9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0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2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3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4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5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7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8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9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0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2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3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4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5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7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8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9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0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2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3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4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5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7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8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9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0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2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3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4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5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7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8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9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0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2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3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4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5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7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8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9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0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2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3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4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5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7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8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9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0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2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3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4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5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7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8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9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0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2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3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4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5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7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8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9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2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73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4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5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6" fill="hold">
                      <p:stCondLst>
                        <p:cond delay="indefinite"/>
                      </p:stCondLst>
                      <p:childTnLst>
                        <p:par>
                          <p:cTn id="1277" fill="hold">
                            <p:stCondLst>
                              <p:cond delay="0"/>
                            </p:stCondLst>
                            <p:childTnLst>
                              <p:par>
                                <p:cTn id="1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9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1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8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8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9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6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8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99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0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1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3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04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5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6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8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09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0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1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3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14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5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6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8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19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20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1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3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4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25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6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8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9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0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1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3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34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5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6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8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39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0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1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3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44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5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6" dur="5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8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49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50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1" dur="500" fill="hold"/>
                                        <p:tgtEl>
                                          <p:spTgt spid="3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3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354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55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6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5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6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6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6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8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69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0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1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3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74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5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6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8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79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0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1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3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84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5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6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8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89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90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1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3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94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95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6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8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99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0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1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3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04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5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6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8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09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10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1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3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14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15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6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8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19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20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1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3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24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25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6" dur="500" fill="hold"/>
                                        <p:tgtEl>
                                          <p:spTgt spid="3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2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3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35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6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8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9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0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1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3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44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5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6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49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50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3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54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55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6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8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59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0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1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3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64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5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6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8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69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0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1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3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74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5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6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8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79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0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1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3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84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5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6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8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89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90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1" dur="5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3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94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95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6" dur="500" fill="hold"/>
                                        <p:tgtEl>
                                          <p:spTgt spid="3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8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99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0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1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0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0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3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4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5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6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8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9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0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1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3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4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5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6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8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0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1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3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34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5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6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8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39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0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1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3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44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5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6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8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49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0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1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3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4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5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6" dur="5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8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9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0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1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3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4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5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6" dur="5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8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9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0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1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3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4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5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6" dur="500" fill="hold"/>
                                        <p:tgtEl>
                                          <p:spTgt spid="3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8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9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0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1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3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84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5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6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8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89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0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1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3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4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5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6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8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9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0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1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3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4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5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6" dur="5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8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9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0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1" dur="500" fill="hold"/>
                                        <p:tgtEl>
                                          <p:spTgt spid="3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3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4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5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6" dur="5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8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9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0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1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3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4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5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6" dur="5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8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9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0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1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3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4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5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6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6" grpId="1" animBg="1"/>
      <p:bldP spid="3076" grpId="2" animBg="1"/>
      <p:bldP spid="3076" grpId="3" animBg="1"/>
      <p:bldP spid="3078" grpId="0" animBg="1"/>
      <p:bldP spid="3078" grpId="1" animBg="1"/>
      <p:bldP spid="3079" grpId="0" animBg="1"/>
      <p:bldP spid="3079" grpId="1" animBg="1"/>
      <p:bldP spid="3080" grpId="0" animBg="1"/>
      <p:bldP spid="3080" grpId="1" animBg="1"/>
      <p:bldP spid="3082" grpId="0" animBg="1"/>
      <p:bldP spid="3082" grpId="1" animBg="1"/>
      <p:bldP spid="3083" grpId="0" animBg="1"/>
      <p:bldP spid="3083" grpId="1" animBg="1"/>
      <p:bldP spid="3087" grpId="0" animBg="1"/>
      <p:bldP spid="3087" grpId="1" animBg="1"/>
      <p:bldP spid="3087" grpId="2" animBg="1"/>
      <p:bldP spid="3087" grpId="3" animBg="1"/>
      <p:bldP spid="3095" grpId="0" animBg="1"/>
      <p:bldP spid="3095" grpId="1" animBg="1"/>
      <p:bldP spid="3095" grpId="2" animBg="1"/>
      <p:bldP spid="3095" grpId="3" animBg="1"/>
      <p:bldP spid="3097" grpId="0" animBg="1"/>
      <p:bldP spid="3097" grpId="1" animBg="1"/>
      <p:bldP spid="3098" grpId="0" animBg="1"/>
      <p:bldP spid="3098" grpId="1" animBg="1"/>
      <p:bldP spid="3099" grpId="0" animBg="1"/>
      <p:bldP spid="3099" grpId="1" animBg="1"/>
      <p:bldP spid="3101" grpId="0" animBg="1"/>
      <p:bldP spid="3101" grpId="1" animBg="1"/>
      <p:bldP spid="3102" grpId="0" animBg="1"/>
      <p:bldP spid="3102" grpId="1" animBg="1"/>
      <p:bldP spid="3104" grpId="0" animBg="1"/>
      <p:bldP spid="3104" grpId="1" animBg="1"/>
      <p:bldP spid="3104" grpId="2" animBg="1"/>
      <p:bldP spid="3104" grpId="3" animBg="1"/>
      <p:bldP spid="3110" grpId="0" animBg="1"/>
      <p:bldP spid="3110" grpId="1" animBg="1"/>
      <p:bldP spid="3110" grpId="2" animBg="1"/>
      <p:bldP spid="3110" grpId="3" animBg="1"/>
      <p:bldP spid="3112" grpId="0" animBg="1"/>
      <p:bldP spid="3112" grpId="1" animBg="1"/>
      <p:bldP spid="3113" grpId="0" animBg="1"/>
      <p:bldP spid="3113" grpId="1" animBg="1"/>
      <p:bldP spid="3114" grpId="0" animBg="1"/>
      <p:bldP spid="3114" grpId="1" animBg="1"/>
      <p:bldP spid="3116" grpId="0" animBg="1"/>
      <p:bldP spid="3116" grpId="1" animBg="1"/>
      <p:bldP spid="3117" grpId="0" animBg="1"/>
      <p:bldP spid="3117" grpId="1" animBg="1"/>
      <p:bldP spid="3119" grpId="0" animBg="1"/>
      <p:bldP spid="3119" grpId="1" animBg="1"/>
      <p:bldP spid="3119" grpId="2" animBg="1"/>
      <p:bldP spid="3119" grpId="3" animBg="1"/>
      <p:bldP spid="3125" grpId="0" animBg="1"/>
      <p:bldP spid="3125" grpId="1" animBg="1"/>
      <p:bldP spid="3125" grpId="2" animBg="1"/>
      <p:bldP spid="3125" grpId="3" animBg="1"/>
      <p:bldP spid="3127" grpId="0" animBg="1"/>
      <p:bldP spid="3127" grpId="1" animBg="1"/>
      <p:bldP spid="3128" grpId="0" animBg="1"/>
      <p:bldP spid="3128" grpId="1" animBg="1"/>
      <p:bldP spid="3129" grpId="0" animBg="1"/>
      <p:bldP spid="3129" grpId="1" animBg="1"/>
      <p:bldP spid="3131" grpId="0" animBg="1"/>
      <p:bldP spid="3131" grpId="1" animBg="1"/>
      <p:bldP spid="3132" grpId="0" animBg="1"/>
      <p:bldP spid="3132" grpId="1" animBg="1"/>
      <p:bldP spid="3134" grpId="0" animBg="1"/>
      <p:bldP spid="3134" grpId="1" animBg="1"/>
      <p:bldP spid="3134" grpId="2" animBg="1"/>
      <p:bldP spid="3134" grpId="3" animBg="1"/>
      <p:bldP spid="3140" grpId="0" animBg="1"/>
      <p:bldP spid="3140" grpId="1" animBg="1"/>
      <p:bldP spid="3140" grpId="2" animBg="1"/>
      <p:bldP spid="3140" grpId="3" animBg="1"/>
      <p:bldP spid="3142" grpId="0" animBg="1"/>
      <p:bldP spid="3142" grpId="1" animBg="1"/>
      <p:bldP spid="3143" grpId="0" animBg="1"/>
      <p:bldP spid="3143" grpId="1" animBg="1"/>
      <p:bldP spid="3144" grpId="0" animBg="1"/>
      <p:bldP spid="3144" grpId="1" animBg="1"/>
      <p:bldP spid="3146" grpId="0" animBg="1"/>
      <p:bldP spid="3146" grpId="1" animBg="1"/>
      <p:bldP spid="3147" grpId="0" animBg="1"/>
      <p:bldP spid="3147" grpId="1" animBg="1"/>
      <p:bldP spid="3149" grpId="0" animBg="1"/>
      <p:bldP spid="3149" grpId="1" animBg="1"/>
      <p:bldP spid="3149" grpId="2" animBg="1"/>
      <p:bldP spid="3149" grpId="3" animBg="1"/>
      <p:bldP spid="3155" grpId="0" animBg="1"/>
      <p:bldP spid="3155" grpId="1" animBg="1"/>
      <p:bldP spid="3155" grpId="2" animBg="1"/>
      <p:bldP spid="3155" grpId="3" animBg="1"/>
      <p:bldP spid="3157" grpId="0" animBg="1"/>
      <p:bldP spid="3157" grpId="1" animBg="1"/>
      <p:bldP spid="3158" grpId="0" animBg="1"/>
      <p:bldP spid="3158" grpId="1" animBg="1"/>
      <p:bldP spid="3159" grpId="0" animBg="1"/>
      <p:bldP spid="3159" grpId="1" animBg="1"/>
      <p:bldP spid="3161" grpId="0" animBg="1"/>
      <p:bldP spid="3161" grpId="1" animBg="1"/>
      <p:bldP spid="3162" grpId="0" animBg="1"/>
      <p:bldP spid="3162" grpId="1" animBg="1"/>
      <p:bldP spid="3164" grpId="0" animBg="1"/>
      <p:bldP spid="3164" grpId="1" animBg="1"/>
      <p:bldP spid="3164" grpId="2" animBg="1"/>
      <p:bldP spid="3164" grpId="3" animBg="1"/>
      <p:bldP spid="3165" grpId="0" animBg="1"/>
      <p:bldP spid="3165" grpId="1" animBg="1"/>
      <p:bldP spid="3165" grpId="2" animBg="1"/>
      <p:bldP spid="3165" grpId="3" animBg="1"/>
      <p:bldP spid="3167" grpId="0" animBg="1"/>
      <p:bldP spid="3167" grpId="1" animBg="1"/>
      <p:bldP spid="3168" grpId="0" animBg="1"/>
      <p:bldP spid="3168" grpId="1" animBg="1"/>
      <p:bldP spid="3170" grpId="0" animBg="1"/>
      <p:bldP spid="3170" grpId="1" animBg="1"/>
      <p:bldP spid="3170" grpId="2" animBg="1"/>
      <p:bldP spid="3170" grpId="3" animBg="1"/>
      <p:bldP spid="3172" grpId="0" animBg="1"/>
      <p:bldP spid="3172" grpId="1" animBg="1"/>
      <p:bldP spid="3173" grpId="0" animBg="1"/>
      <p:bldP spid="3173" grpId="1" animBg="1"/>
      <p:bldP spid="3174" grpId="0" animBg="1"/>
      <p:bldP spid="3174" grpId="1" animBg="1"/>
      <p:bldP spid="3176" grpId="0" animBg="1"/>
      <p:bldP spid="3176" grpId="1" animBg="1"/>
      <p:bldP spid="3177" grpId="0" animBg="1"/>
      <p:bldP spid="3177" grpId="1" animBg="1"/>
      <p:bldP spid="3179" grpId="0" animBg="1"/>
      <p:bldP spid="3179" grpId="1" animBg="1"/>
      <p:bldP spid="3179" grpId="2" animBg="1"/>
      <p:bldP spid="3179" grpId="3" animBg="1"/>
      <p:bldP spid="3180" grpId="0" animBg="1"/>
      <p:bldP spid="3180" grpId="1" animBg="1"/>
      <p:bldP spid="3180" grpId="2" animBg="1"/>
      <p:bldP spid="3180" grpId="3" animBg="1"/>
      <p:bldP spid="3182" grpId="0" animBg="1"/>
      <p:bldP spid="3182" grpId="1" animBg="1"/>
      <p:bldP spid="3183" grpId="0" animBg="1"/>
      <p:bldP spid="3183" grpId="1" animBg="1"/>
      <p:bldP spid="3185" grpId="0" animBg="1"/>
      <p:bldP spid="3185" grpId="1" animBg="1"/>
      <p:bldP spid="3185" grpId="2" animBg="1"/>
      <p:bldP spid="3185" grpId="3" animBg="1"/>
      <p:bldP spid="3187" grpId="0" animBg="1"/>
      <p:bldP spid="3187" grpId="1" animBg="1"/>
      <p:bldP spid="3188" grpId="0" animBg="1"/>
      <p:bldP spid="3188" grpId="1" animBg="1"/>
      <p:bldP spid="3189" grpId="0" animBg="1"/>
      <p:bldP spid="3189" grpId="1" animBg="1"/>
      <p:bldP spid="3191" grpId="0" animBg="1"/>
      <p:bldP spid="3191" grpId="1" animBg="1"/>
      <p:bldP spid="3192" grpId="0" animBg="1"/>
      <p:bldP spid="3192" grpId="1" animBg="1"/>
      <p:bldP spid="3194" grpId="0" animBg="1"/>
      <p:bldP spid="3194" grpId="1" animBg="1"/>
      <p:bldP spid="3194" grpId="2" animBg="1"/>
      <p:bldP spid="3194" grpId="3" animBg="1"/>
      <p:bldP spid="3195" grpId="0" animBg="1"/>
      <p:bldP spid="3195" grpId="1" animBg="1"/>
      <p:bldP spid="3195" grpId="2" animBg="1"/>
      <p:bldP spid="3195" grpId="3" animBg="1"/>
      <p:bldP spid="3197" grpId="0" animBg="1"/>
      <p:bldP spid="3197" grpId="1" animBg="1"/>
      <p:bldP spid="3200" grpId="0" animBg="1"/>
      <p:bldP spid="3200" grpId="1" animBg="1"/>
      <p:bldP spid="3200" grpId="2" animBg="1"/>
      <p:bldP spid="3200" grpId="3" animBg="1"/>
      <p:bldP spid="3202" grpId="0" animBg="1"/>
      <p:bldP spid="3202" grpId="1" animBg="1"/>
      <p:bldP spid="3203" grpId="0" animBg="1"/>
      <p:bldP spid="3203" grpId="1" animBg="1"/>
      <p:bldP spid="3204" grpId="0" animBg="1"/>
      <p:bldP spid="3204" grpId="1" animBg="1"/>
      <p:bldP spid="3206" grpId="0" animBg="1"/>
      <p:bldP spid="3206" grpId="1" animBg="1"/>
      <p:bldP spid="3207" grpId="0" animBg="1"/>
      <p:bldP spid="3207" grpId="1" animBg="1"/>
      <p:bldP spid="3209" grpId="0" animBg="1"/>
      <p:bldP spid="3209" grpId="1" animBg="1"/>
      <p:bldP spid="3209" grpId="2" animBg="1"/>
      <p:bldP spid="3209" grpId="3" animBg="1"/>
      <p:bldP spid="3210" grpId="0" animBg="1"/>
      <p:bldP spid="3210" grpId="1" animBg="1"/>
      <p:bldP spid="3210" grpId="2" animBg="1"/>
      <p:bldP spid="3210" grpId="3" animBg="1"/>
      <p:bldP spid="3212" grpId="0" animBg="1"/>
      <p:bldP spid="3212" grpId="1" animBg="1"/>
      <p:bldP spid="3215" grpId="0" animBg="1"/>
      <p:bldP spid="3215" grpId="1" animBg="1"/>
      <p:bldP spid="3215" grpId="2" animBg="1"/>
      <p:bldP spid="3215" grpId="3" animBg="1"/>
      <p:bldP spid="3217" grpId="0" animBg="1"/>
      <p:bldP spid="3217" grpId="1" animBg="1"/>
      <p:bldP spid="3218" grpId="0" animBg="1"/>
      <p:bldP spid="3218" grpId="1" animBg="1"/>
      <p:bldP spid="3219" grpId="0" animBg="1"/>
      <p:bldP spid="3219" grpId="1" animBg="1"/>
      <p:bldP spid="3221" grpId="0" animBg="1"/>
      <p:bldP spid="3221" grpId="1" animBg="1"/>
      <p:bldP spid="3222" grpId="0" animBg="1"/>
      <p:bldP spid="3222" grpId="1" animBg="1"/>
      <p:bldP spid="3224" grpId="0" animBg="1"/>
      <p:bldP spid="3224" grpId="1" animBg="1"/>
      <p:bldP spid="3224" grpId="2" animBg="1"/>
      <p:bldP spid="3224" grpId="3" animBg="1"/>
      <p:bldP spid="3225" grpId="0" animBg="1"/>
      <p:bldP spid="3225" grpId="1" animBg="1"/>
      <p:bldP spid="3225" grpId="2" animBg="1"/>
      <p:bldP spid="3225" grpId="3" animBg="1"/>
      <p:bldP spid="3227" grpId="0" animBg="1"/>
      <p:bldP spid="3227" grpId="1" animBg="1"/>
      <p:bldP spid="3230" grpId="0" animBg="1"/>
      <p:bldP spid="3230" grpId="1" animBg="1"/>
      <p:bldP spid="3230" grpId="2" animBg="1"/>
      <p:bldP spid="3230" grpId="3" animBg="1"/>
      <p:bldP spid="3232" grpId="0" animBg="1"/>
      <p:bldP spid="3232" grpId="1" animBg="1"/>
      <p:bldP spid="3233" grpId="0" animBg="1"/>
      <p:bldP spid="3233" grpId="1" animBg="1"/>
      <p:bldP spid="3234" grpId="0" animBg="1"/>
      <p:bldP spid="3234" grpId="1" animBg="1"/>
      <p:bldP spid="3236" grpId="0" animBg="1"/>
      <p:bldP spid="3236" grpId="1" animBg="1"/>
      <p:bldP spid="3237" grpId="0" animBg="1"/>
      <p:bldP spid="3237" grpId="1" animBg="1"/>
      <p:bldP spid="3239" grpId="0" animBg="1"/>
      <p:bldP spid="3239" grpId="1" animBg="1"/>
      <p:bldP spid="3239" grpId="2" animBg="1"/>
      <p:bldP spid="3239" grpId="3" animBg="1"/>
      <p:bldP spid="3240" grpId="0" animBg="1"/>
      <p:bldP spid="3240" grpId="1" animBg="1"/>
      <p:bldP spid="3240" grpId="2" animBg="1"/>
      <p:bldP spid="3240" grpId="3" animBg="1"/>
      <p:bldP spid="3242" grpId="0" animBg="1"/>
      <p:bldP spid="3242" grpId="1" animBg="1"/>
      <p:bldP spid="3245" grpId="0" animBg="1"/>
      <p:bldP spid="3245" grpId="1" animBg="1"/>
      <p:bldP spid="3245" grpId="2" animBg="1"/>
      <p:bldP spid="3245" grpId="3" animBg="1"/>
      <p:bldP spid="3247" grpId="0" animBg="1"/>
      <p:bldP spid="3247" grpId="1" animBg="1"/>
      <p:bldP spid="3248" grpId="0" animBg="1"/>
      <p:bldP spid="3248" grpId="1" animBg="1"/>
      <p:bldP spid="3249" grpId="0" animBg="1"/>
      <p:bldP spid="3249" grpId="1" animBg="1"/>
      <p:bldP spid="3251" grpId="0" animBg="1"/>
      <p:bldP spid="3251" grpId="1" animBg="1"/>
      <p:bldP spid="3252" grpId="0" animBg="1"/>
      <p:bldP spid="3252" grpId="1" animBg="1"/>
      <p:bldP spid="3254" grpId="0" animBg="1"/>
      <p:bldP spid="3254" grpId="1" animBg="1"/>
      <p:bldP spid="3254" grpId="2" animBg="1"/>
      <p:bldP spid="3254" grpId="3" animBg="1"/>
      <p:bldP spid="3255" grpId="0" animBg="1"/>
      <p:bldP spid="3255" grpId="1" animBg="1"/>
      <p:bldP spid="3255" grpId="2" animBg="1"/>
      <p:bldP spid="3255" grpId="3" animBg="1"/>
      <p:bldP spid="3260" grpId="0" animBg="1"/>
      <p:bldP spid="3260" grpId="1" animBg="1"/>
      <p:bldP spid="3260" grpId="2" animBg="1"/>
      <p:bldP spid="3260" grpId="3" animBg="1"/>
      <p:bldP spid="3262" grpId="0" animBg="1"/>
      <p:bldP spid="3262" grpId="1" animBg="1"/>
      <p:bldP spid="3263" grpId="0" animBg="1"/>
      <p:bldP spid="3263" grpId="1" animBg="1"/>
      <p:bldP spid="3264" grpId="0" animBg="1"/>
      <p:bldP spid="3264" grpId="1" animBg="1"/>
      <p:bldP spid="3266" grpId="0" animBg="1"/>
      <p:bldP spid="3266" grpId="1" animBg="1"/>
      <p:bldP spid="3267" grpId="0" animBg="1"/>
      <p:bldP spid="3267" grpId="1" animBg="1"/>
      <p:bldP spid="3269" grpId="0" animBg="1"/>
      <p:bldP spid="3269" grpId="1" animBg="1"/>
      <p:bldP spid="3269" grpId="2" animBg="1"/>
      <p:bldP spid="3269" grpId="3" animBg="1"/>
      <p:bldP spid="3270" grpId="0" animBg="1"/>
      <p:bldP spid="3270" grpId="1" animBg="1"/>
      <p:bldP spid="3270" grpId="2" animBg="1"/>
      <p:bldP spid="3270" grpId="3" animBg="1"/>
      <p:bldP spid="3275" grpId="0" animBg="1"/>
      <p:bldP spid="3275" grpId="1" animBg="1"/>
      <p:bldP spid="3275" grpId="2" animBg="1"/>
      <p:bldP spid="3275" grpId="3" animBg="1"/>
      <p:bldP spid="3277" grpId="0" animBg="1"/>
      <p:bldP spid="3277" grpId="1" animBg="1"/>
      <p:bldP spid="3278" grpId="0" animBg="1"/>
      <p:bldP spid="3278" grpId="1" animBg="1"/>
      <p:bldP spid="3279" grpId="0" animBg="1"/>
      <p:bldP spid="3279" grpId="1" animBg="1"/>
      <p:bldP spid="3281" grpId="0" animBg="1"/>
      <p:bldP spid="3281" grpId="1" animBg="1"/>
      <p:bldP spid="3282" grpId="0" animBg="1"/>
      <p:bldP spid="3282" grpId="1" animBg="1"/>
      <p:bldP spid="3284" grpId="0" animBg="1"/>
      <p:bldP spid="3284" grpId="1" animBg="1"/>
      <p:bldP spid="3284" grpId="2" animBg="1"/>
      <p:bldP spid="3284" grpId="3" animBg="1"/>
      <p:bldP spid="3285" grpId="0" animBg="1"/>
      <p:bldP spid="3285" grpId="1" animBg="1"/>
      <p:bldP spid="3285" grpId="2" animBg="1"/>
      <p:bldP spid="3285" grpId="3" animBg="1"/>
      <p:bldP spid="3290" grpId="0" animBg="1"/>
      <p:bldP spid="3290" grpId="1" animBg="1"/>
      <p:bldP spid="3290" grpId="2" animBg="1"/>
      <p:bldP spid="3290" grpId="3" animBg="1"/>
      <p:bldP spid="3294" grpId="0" animBg="1"/>
      <p:bldP spid="3294" grpId="1" animBg="1"/>
      <p:bldP spid="3296" grpId="0" animBg="1"/>
      <p:bldP spid="3296" grpId="1" animBg="1"/>
      <p:bldP spid="3297" grpId="0" animBg="1"/>
      <p:bldP spid="3297" grpId="1" animBg="1"/>
      <p:bldP spid="3299" grpId="0" animBg="1"/>
      <p:bldP spid="3299" grpId="1" animBg="1"/>
      <p:bldP spid="3299" grpId="2" animBg="1"/>
      <p:bldP spid="3299" grpId="3" animBg="1"/>
      <p:bldP spid="3300" grpId="0" animBg="1"/>
      <p:bldP spid="3300" grpId="1" animBg="1"/>
      <p:bldP spid="3300" grpId="2" animBg="1"/>
      <p:bldP spid="3300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/>
              <a:t>lán učebny </a:t>
            </a:r>
            <a:r>
              <a:rPr lang="cs-CZ" dirty="0" smtClean="0"/>
              <a:t>A107</a:t>
            </a:r>
            <a:endParaRPr lang="cs-CZ" dirty="0"/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395288" y="1341438"/>
            <a:ext cx="18133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9</a:t>
            </a:r>
            <a:r>
              <a:rPr lang="cs-CZ" dirty="0" smtClean="0"/>
              <a:t> řad s 8 místy</a:t>
            </a:r>
            <a:br>
              <a:rPr lang="cs-CZ" dirty="0" smtClean="0"/>
            </a:br>
            <a:r>
              <a:rPr lang="cs-CZ" dirty="0" smtClean="0"/>
              <a:t>2 řady s 6 místy</a:t>
            </a:r>
            <a:endParaRPr lang="cs-CZ" dirty="0"/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107504" y="2382391"/>
            <a:ext cx="474360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/>
              <a:t>Kapacita</a:t>
            </a:r>
            <a:br>
              <a:rPr lang="cs-CZ" u="sng" dirty="0"/>
            </a:br>
            <a:r>
              <a:rPr lang="cs-CZ" dirty="0"/>
              <a:t>celková = </a:t>
            </a:r>
            <a:r>
              <a:rPr lang="cs-CZ" b="1" dirty="0" smtClean="0"/>
              <a:t>84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 </a:t>
            </a:r>
            <a:r>
              <a:rPr lang="cs-CZ" dirty="0"/>
              <a:t>jedno místo = </a:t>
            </a:r>
            <a:r>
              <a:rPr lang="cs-CZ" dirty="0" smtClean="0"/>
              <a:t>4 </a:t>
            </a:r>
            <a:r>
              <a:rPr lang="cs-CZ" dirty="0"/>
              <a:t>v řadě </a:t>
            </a:r>
            <a:r>
              <a:rPr lang="en-US" dirty="0"/>
              <a:t>* </a:t>
            </a:r>
            <a:r>
              <a:rPr lang="cs-CZ" dirty="0" smtClean="0"/>
              <a:t>9</a:t>
            </a:r>
            <a:r>
              <a:rPr lang="en-US" dirty="0" smtClean="0"/>
              <a:t> </a:t>
            </a:r>
            <a:r>
              <a:rPr lang="cs-CZ" dirty="0"/>
              <a:t>řad </a:t>
            </a:r>
            <a:br>
              <a:rPr lang="cs-CZ" dirty="0"/>
            </a:br>
            <a:r>
              <a:rPr lang="cs-CZ" dirty="0"/>
              <a:t>		+ </a:t>
            </a:r>
            <a:r>
              <a:rPr lang="cs-CZ" dirty="0" smtClean="0"/>
              <a:t>6 </a:t>
            </a:r>
            <a:r>
              <a:rPr lang="cs-CZ" dirty="0"/>
              <a:t>v </a:t>
            </a:r>
            <a:r>
              <a:rPr lang="cs-CZ" dirty="0" smtClean="0"/>
              <a:t>kratších dvou řadách</a:t>
            </a:r>
            <a:br>
              <a:rPr lang="cs-CZ" dirty="0" smtClean="0"/>
            </a:br>
            <a:r>
              <a:rPr lang="cs-CZ" dirty="0" smtClean="0"/>
              <a:t>		 </a:t>
            </a:r>
            <a:r>
              <a:rPr lang="en-US" dirty="0"/>
              <a:t>= </a:t>
            </a:r>
            <a:r>
              <a:rPr lang="cs-CZ" b="1" dirty="0" smtClean="0"/>
              <a:t>42</a:t>
            </a:r>
            <a:endParaRPr lang="cs-CZ" b="1" dirty="0"/>
          </a:p>
        </p:txBody>
      </p:sp>
      <p:grpSp>
        <p:nvGrpSpPr>
          <p:cNvPr id="4" name="Group 210"/>
          <p:cNvGrpSpPr>
            <a:grpSpLocks/>
          </p:cNvGrpSpPr>
          <p:nvPr/>
        </p:nvGrpSpPr>
        <p:grpSpPr bwMode="auto">
          <a:xfrm>
            <a:off x="6729486" y="4855815"/>
            <a:ext cx="1658938" cy="733425"/>
            <a:chOff x="340" y="2972"/>
            <a:chExt cx="1045" cy="462"/>
          </a:xfrm>
        </p:grpSpPr>
        <p:sp>
          <p:nvSpPr>
            <p:cNvPr id="4307" name="Rectangle 211"/>
            <p:cNvSpPr>
              <a:spLocks noChangeArrowheads="1"/>
            </p:cNvSpPr>
            <p:nvPr/>
          </p:nvSpPr>
          <p:spPr bwMode="auto">
            <a:xfrm>
              <a:off x="340" y="3022"/>
              <a:ext cx="136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8" name="Rectangle 212"/>
            <p:cNvSpPr>
              <a:spLocks noChangeArrowheads="1"/>
            </p:cNvSpPr>
            <p:nvPr/>
          </p:nvSpPr>
          <p:spPr bwMode="auto">
            <a:xfrm>
              <a:off x="340" y="3249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9" name="Text Box 213"/>
            <p:cNvSpPr txBox="1">
              <a:spLocks noChangeArrowheads="1"/>
            </p:cNvSpPr>
            <p:nvPr/>
          </p:nvSpPr>
          <p:spPr bwMode="auto">
            <a:xfrm>
              <a:off x="509" y="2972"/>
              <a:ext cx="8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dirty="0"/>
                <a:t>místo s židlí</a:t>
              </a:r>
            </a:p>
          </p:txBody>
        </p:sp>
        <p:sp>
          <p:nvSpPr>
            <p:cNvPr id="4310" name="Text Box 214"/>
            <p:cNvSpPr txBox="1">
              <a:spLocks noChangeArrowheads="1"/>
            </p:cNvSpPr>
            <p:nvPr/>
          </p:nvSpPr>
          <p:spPr bwMode="auto">
            <a:xfrm>
              <a:off x="509" y="3203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dirty="0"/>
                <a:t>vozíčkář</a:t>
              </a:r>
            </a:p>
          </p:txBody>
        </p:sp>
      </p:grpSp>
      <p:grpSp>
        <p:nvGrpSpPr>
          <p:cNvPr id="320" name="Skupina 319"/>
          <p:cNvGrpSpPr/>
          <p:nvPr/>
        </p:nvGrpSpPr>
        <p:grpSpPr>
          <a:xfrm>
            <a:off x="5715644" y="1844824"/>
            <a:ext cx="1736676" cy="2674487"/>
            <a:chOff x="5865961" y="1844824"/>
            <a:chExt cx="1736676" cy="2674487"/>
          </a:xfrm>
        </p:grpSpPr>
        <p:sp>
          <p:nvSpPr>
            <p:cNvPr id="4305" name="Rectangle 209"/>
            <p:cNvSpPr>
              <a:spLocks noChangeArrowheads="1"/>
            </p:cNvSpPr>
            <p:nvPr/>
          </p:nvSpPr>
          <p:spPr bwMode="auto">
            <a:xfrm>
              <a:off x="6516836" y="4231974"/>
              <a:ext cx="1079500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katedra</a:t>
              </a:r>
            </a:p>
          </p:txBody>
        </p:sp>
        <p:grpSp>
          <p:nvGrpSpPr>
            <p:cNvPr id="181" name="Group 447"/>
            <p:cNvGrpSpPr>
              <a:grpSpLocks/>
            </p:cNvGrpSpPr>
            <p:nvPr/>
          </p:nvGrpSpPr>
          <p:grpSpPr bwMode="auto">
            <a:xfrm>
              <a:off x="5870079" y="2492896"/>
              <a:ext cx="1730375" cy="215900"/>
              <a:chOff x="3968" y="1253"/>
              <a:chExt cx="1090" cy="136"/>
            </a:xfrm>
          </p:grpSpPr>
          <p:sp>
            <p:nvSpPr>
              <p:cNvPr id="182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3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4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5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6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8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92" name="Group 447"/>
            <p:cNvGrpSpPr>
              <a:grpSpLocks/>
            </p:cNvGrpSpPr>
            <p:nvPr/>
          </p:nvGrpSpPr>
          <p:grpSpPr bwMode="auto">
            <a:xfrm>
              <a:off x="5870081" y="2276996"/>
              <a:ext cx="1296988" cy="215900"/>
              <a:chOff x="3968" y="1253"/>
              <a:chExt cx="817" cy="136"/>
            </a:xfrm>
          </p:grpSpPr>
          <p:sp>
            <p:nvSpPr>
              <p:cNvPr id="193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6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7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8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03" name="Group 447"/>
            <p:cNvGrpSpPr>
              <a:grpSpLocks/>
            </p:cNvGrpSpPr>
            <p:nvPr/>
          </p:nvGrpSpPr>
          <p:grpSpPr bwMode="auto">
            <a:xfrm>
              <a:off x="5865961" y="2060724"/>
              <a:ext cx="1730375" cy="215900"/>
              <a:chOff x="3968" y="1253"/>
              <a:chExt cx="1090" cy="136"/>
            </a:xfrm>
          </p:grpSpPr>
          <p:sp>
            <p:nvSpPr>
              <p:cNvPr id="204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2" name="Group 447"/>
            <p:cNvGrpSpPr>
              <a:grpSpLocks/>
            </p:cNvGrpSpPr>
            <p:nvPr/>
          </p:nvGrpSpPr>
          <p:grpSpPr bwMode="auto">
            <a:xfrm>
              <a:off x="5865961" y="1844824"/>
              <a:ext cx="1730375" cy="215900"/>
              <a:chOff x="3968" y="1253"/>
              <a:chExt cx="1090" cy="136"/>
            </a:xfrm>
          </p:grpSpPr>
          <p:sp>
            <p:nvSpPr>
              <p:cNvPr id="213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7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8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9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0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57" name="Group 447"/>
            <p:cNvGrpSpPr>
              <a:grpSpLocks/>
            </p:cNvGrpSpPr>
            <p:nvPr/>
          </p:nvGrpSpPr>
          <p:grpSpPr bwMode="auto">
            <a:xfrm>
              <a:off x="5868144" y="2925068"/>
              <a:ext cx="1730375" cy="215900"/>
              <a:chOff x="3968" y="1253"/>
              <a:chExt cx="1090" cy="136"/>
            </a:xfrm>
          </p:grpSpPr>
          <p:sp>
            <p:nvSpPr>
              <p:cNvPr id="258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9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0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1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2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4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5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66" name="Group 447"/>
            <p:cNvGrpSpPr>
              <a:grpSpLocks/>
            </p:cNvGrpSpPr>
            <p:nvPr/>
          </p:nvGrpSpPr>
          <p:grpSpPr bwMode="auto">
            <a:xfrm>
              <a:off x="5868144" y="2709168"/>
              <a:ext cx="1730375" cy="215900"/>
              <a:chOff x="3968" y="1253"/>
              <a:chExt cx="1090" cy="136"/>
            </a:xfrm>
          </p:grpSpPr>
          <p:sp>
            <p:nvSpPr>
              <p:cNvPr id="267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8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9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1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2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3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4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75" name="Group 447"/>
            <p:cNvGrpSpPr>
              <a:grpSpLocks/>
            </p:cNvGrpSpPr>
            <p:nvPr/>
          </p:nvGrpSpPr>
          <p:grpSpPr bwMode="auto">
            <a:xfrm>
              <a:off x="5872262" y="3788916"/>
              <a:ext cx="1730375" cy="215900"/>
              <a:chOff x="3968" y="1253"/>
              <a:chExt cx="1090" cy="136"/>
            </a:xfrm>
          </p:grpSpPr>
          <p:sp>
            <p:nvSpPr>
              <p:cNvPr id="276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7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8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9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1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2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3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84" name="Group 447"/>
            <p:cNvGrpSpPr>
              <a:grpSpLocks/>
            </p:cNvGrpSpPr>
            <p:nvPr/>
          </p:nvGrpSpPr>
          <p:grpSpPr bwMode="auto">
            <a:xfrm>
              <a:off x="5872262" y="3573016"/>
              <a:ext cx="1730375" cy="215900"/>
              <a:chOff x="3968" y="1253"/>
              <a:chExt cx="1090" cy="136"/>
            </a:xfrm>
          </p:grpSpPr>
          <p:sp>
            <p:nvSpPr>
              <p:cNvPr id="285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6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7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8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9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0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1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2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93" name="Group 447"/>
            <p:cNvGrpSpPr>
              <a:grpSpLocks/>
            </p:cNvGrpSpPr>
            <p:nvPr/>
          </p:nvGrpSpPr>
          <p:grpSpPr bwMode="auto">
            <a:xfrm>
              <a:off x="5868146" y="3356744"/>
              <a:ext cx="1296988" cy="215900"/>
              <a:chOff x="3968" y="1253"/>
              <a:chExt cx="817" cy="136"/>
            </a:xfrm>
          </p:grpSpPr>
          <p:sp>
            <p:nvSpPr>
              <p:cNvPr id="294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5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6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7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8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02" name="Group 447"/>
            <p:cNvGrpSpPr>
              <a:grpSpLocks/>
            </p:cNvGrpSpPr>
            <p:nvPr/>
          </p:nvGrpSpPr>
          <p:grpSpPr bwMode="auto">
            <a:xfrm>
              <a:off x="5868144" y="3140844"/>
              <a:ext cx="1730375" cy="215900"/>
              <a:chOff x="3968" y="1253"/>
              <a:chExt cx="1090" cy="136"/>
            </a:xfrm>
          </p:grpSpPr>
          <p:sp>
            <p:nvSpPr>
              <p:cNvPr id="303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4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5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6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11" name="Group 447"/>
            <p:cNvGrpSpPr>
              <a:grpSpLocks/>
            </p:cNvGrpSpPr>
            <p:nvPr/>
          </p:nvGrpSpPr>
          <p:grpSpPr bwMode="auto">
            <a:xfrm>
              <a:off x="5870327" y="4005188"/>
              <a:ext cx="1730375" cy="215900"/>
              <a:chOff x="3968" y="1253"/>
              <a:chExt cx="1090" cy="136"/>
            </a:xfrm>
          </p:grpSpPr>
          <p:sp>
            <p:nvSpPr>
              <p:cNvPr id="312" name="Rectangle 453"/>
              <p:cNvSpPr>
                <a:spLocks noChangeArrowheads="1"/>
              </p:cNvSpPr>
              <p:nvPr/>
            </p:nvSpPr>
            <p:spPr bwMode="auto">
              <a:xfrm>
                <a:off x="3968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3" name="Rectangle 454"/>
              <p:cNvSpPr>
                <a:spLocks noChangeArrowheads="1"/>
              </p:cNvSpPr>
              <p:nvPr/>
            </p:nvSpPr>
            <p:spPr bwMode="auto">
              <a:xfrm>
                <a:off x="4104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4" name="Rectangle 455"/>
              <p:cNvSpPr>
                <a:spLocks noChangeArrowheads="1"/>
              </p:cNvSpPr>
              <p:nvPr/>
            </p:nvSpPr>
            <p:spPr bwMode="auto">
              <a:xfrm>
                <a:off x="4241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" name="Rectangle 456"/>
              <p:cNvSpPr>
                <a:spLocks noChangeArrowheads="1"/>
              </p:cNvSpPr>
              <p:nvPr/>
            </p:nvSpPr>
            <p:spPr bwMode="auto">
              <a:xfrm>
                <a:off x="4377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" name="Rectangle 457"/>
              <p:cNvSpPr>
                <a:spLocks noChangeArrowheads="1"/>
              </p:cNvSpPr>
              <p:nvPr/>
            </p:nvSpPr>
            <p:spPr bwMode="auto">
              <a:xfrm>
                <a:off x="4513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" name="Rectangle 458"/>
              <p:cNvSpPr>
                <a:spLocks noChangeArrowheads="1"/>
              </p:cNvSpPr>
              <p:nvPr/>
            </p:nvSpPr>
            <p:spPr bwMode="auto">
              <a:xfrm>
                <a:off x="4649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8" name="Rectangle 459"/>
              <p:cNvSpPr>
                <a:spLocks noChangeArrowheads="1"/>
              </p:cNvSpPr>
              <p:nvPr/>
            </p:nvSpPr>
            <p:spPr bwMode="auto">
              <a:xfrm>
                <a:off x="4785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9" name="Rectangle 460"/>
              <p:cNvSpPr>
                <a:spLocks noChangeArrowheads="1"/>
              </p:cNvSpPr>
              <p:nvPr/>
            </p:nvSpPr>
            <p:spPr bwMode="auto">
              <a:xfrm>
                <a:off x="4922" y="1253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/>
              <a:t>lán učebny </a:t>
            </a:r>
            <a:r>
              <a:rPr lang="cs-CZ" dirty="0" smtClean="0"/>
              <a:t>B204</a:t>
            </a:r>
            <a:endParaRPr lang="cs-CZ" dirty="0"/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395288" y="1341438"/>
            <a:ext cx="19415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4 řady s 10 místy</a:t>
            </a:r>
            <a:br>
              <a:rPr lang="cs-CZ" dirty="0" smtClean="0"/>
            </a:br>
            <a:r>
              <a:rPr lang="cs-CZ" dirty="0" smtClean="0"/>
              <a:t>2 řady s 8 místy</a:t>
            </a:r>
            <a:endParaRPr lang="cs-CZ" dirty="0"/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107504" y="2382391"/>
            <a:ext cx="505138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/>
              <a:t>Kapacita</a:t>
            </a:r>
            <a:br>
              <a:rPr lang="cs-CZ" u="sng" dirty="0"/>
            </a:br>
            <a:r>
              <a:rPr lang="cs-CZ" dirty="0"/>
              <a:t>celková = </a:t>
            </a:r>
            <a:r>
              <a:rPr lang="cs-CZ" b="1" dirty="0" smtClean="0"/>
              <a:t>56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ob </a:t>
            </a:r>
            <a:r>
              <a:rPr lang="cs-CZ" dirty="0"/>
              <a:t>jedno místo = </a:t>
            </a:r>
            <a:r>
              <a:rPr lang="cs-CZ" dirty="0" smtClean="0"/>
              <a:t>5 </a:t>
            </a:r>
            <a:r>
              <a:rPr lang="cs-CZ" dirty="0"/>
              <a:t>v řadě </a:t>
            </a:r>
            <a:r>
              <a:rPr lang="en-US" dirty="0"/>
              <a:t>* </a:t>
            </a:r>
            <a:r>
              <a:rPr lang="cs-CZ" dirty="0" smtClean="0"/>
              <a:t>4</a:t>
            </a:r>
            <a:r>
              <a:rPr lang="en-US" dirty="0" smtClean="0"/>
              <a:t> </a:t>
            </a:r>
            <a:r>
              <a:rPr lang="cs-CZ" dirty="0" smtClean="0"/>
              <a:t>řady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	+ </a:t>
            </a:r>
            <a:r>
              <a:rPr lang="cs-CZ" dirty="0" smtClean="0"/>
              <a:t>8 </a:t>
            </a:r>
            <a:r>
              <a:rPr lang="cs-CZ" dirty="0"/>
              <a:t>v </a:t>
            </a:r>
            <a:r>
              <a:rPr lang="cs-CZ" dirty="0" smtClean="0"/>
              <a:t>posledních dvou řadách</a:t>
            </a:r>
            <a:br>
              <a:rPr lang="cs-CZ" dirty="0" smtClean="0"/>
            </a:br>
            <a:r>
              <a:rPr lang="cs-CZ" dirty="0" smtClean="0"/>
              <a:t>		 </a:t>
            </a:r>
            <a:r>
              <a:rPr lang="en-US" dirty="0"/>
              <a:t>= </a:t>
            </a:r>
            <a:r>
              <a:rPr lang="cs-CZ" b="1" dirty="0" smtClean="0"/>
              <a:t>28</a:t>
            </a:r>
            <a:endParaRPr lang="cs-CZ" b="1" dirty="0"/>
          </a:p>
        </p:txBody>
      </p:sp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6729486" y="4855815"/>
            <a:ext cx="1658938" cy="733425"/>
            <a:chOff x="340" y="2972"/>
            <a:chExt cx="1045" cy="462"/>
          </a:xfrm>
        </p:grpSpPr>
        <p:sp>
          <p:nvSpPr>
            <p:cNvPr id="4307" name="Rectangle 211"/>
            <p:cNvSpPr>
              <a:spLocks noChangeArrowheads="1"/>
            </p:cNvSpPr>
            <p:nvPr/>
          </p:nvSpPr>
          <p:spPr bwMode="auto">
            <a:xfrm>
              <a:off x="340" y="3022"/>
              <a:ext cx="136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8" name="Rectangle 212"/>
            <p:cNvSpPr>
              <a:spLocks noChangeArrowheads="1"/>
            </p:cNvSpPr>
            <p:nvPr/>
          </p:nvSpPr>
          <p:spPr bwMode="auto">
            <a:xfrm>
              <a:off x="340" y="3249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9" name="Text Box 213"/>
            <p:cNvSpPr txBox="1">
              <a:spLocks noChangeArrowheads="1"/>
            </p:cNvSpPr>
            <p:nvPr/>
          </p:nvSpPr>
          <p:spPr bwMode="auto">
            <a:xfrm>
              <a:off x="509" y="2972"/>
              <a:ext cx="8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dirty="0"/>
                <a:t>místo s židlí</a:t>
              </a:r>
            </a:p>
          </p:txBody>
        </p:sp>
        <p:sp>
          <p:nvSpPr>
            <p:cNvPr id="4310" name="Text Box 214"/>
            <p:cNvSpPr txBox="1">
              <a:spLocks noChangeArrowheads="1"/>
            </p:cNvSpPr>
            <p:nvPr/>
          </p:nvSpPr>
          <p:spPr bwMode="auto">
            <a:xfrm>
              <a:off x="509" y="3203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dirty="0"/>
                <a:t>vozíčkář</a:t>
              </a:r>
            </a:p>
          </p:txBody>
        </p:sp>
      </p:grpSp>
      <p:grpSp>
        <p:nvGrpSpPr>
          <p:cNvPr id="3" name="Skupina 201"/>
          <p:cNvGrpSpPr/>
          <p:nvPr/>
        </p:nvGrpSpPr>
        <p:grpSpPr>
          <a:xfrm>
            <a:off x="5868144" y="2276996"/>
            <a:ext cx="2164110" cy="1583357"/>
            <a:chOff x="5868144" y="2276996"/>
            <a:chExt cx="2164110" cy="1583357"/>
          </a:xfrm>
        </p:grpSpPr>
        <p:sp>
          <p:nvSpPr>
            <p:cNvPr id="4305" name="Rectangle 209"/>
            <p:cNvSpPr>
              <a:spLocks noChangeArrowheads="1"/>
            </p:cNvSpPr>
            <p:nvPr/>
          </p:nvSpPr>
          <p:spPr bwMode="auto">
            <a:xfrm>
              <a:off x="5868144" y="3573016"/>
              <a:ext cx="1079500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katedra</a:t>
              </a:r>
            </a:p>
          </p:txBody>
        </p:sp>
        <p:grpSp>
          <p:nvGrpSpPr>
            <p:cNvPr id="4" name="Skupina 200"/>
            <p:cNvGrpSpPr/>
            <p:nvPr/>
          </p:nvGrpSpPr>
          <p:grpSpPr>
            <a:xfrm>
              <a:off x="5868144" y="2276996"/>
              <a:ext cx="2164110" cy="1296615"/>
              <a:chOff x="5868144" y="2276996"/>
              <a:chExt cx="2164110" cy="1296615"/>
            </a:xfrm>
          </p:grpSpPr>
          <p:grpSp>
            <p:nvGrpSpPr>
              <p:cNvPr id="5" name="Group 447"/>
              <p:cNvGrpSpPr>
                <a:grpSpLocks/>
              </p:cNvGrpSpPr>
              <p:nvPr/>
            </p:nvGrpSpPr>
            <p:grpSpPr bwMode="auto">
              <a:xfrm>
                <a:off x="5869459" y="3357711"/>
                <a:ext cx="2162175" cy="215900"/>
                <a:chOff x="3968" y="1253"/>
                <a:chExt cx="1362" cy="136"/>
              </a:xfrm>
            </p:grpSpPr>
            <p:sp>
              <p:nvSpPr>
                <p:cNvPr id="45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6" name="Group 447"/>
              <p:cNvGrpSpPr>
                <a:grpSpLocks/>
              </p:cNvGrpSpPr>
              <p:nvPr/>
            </p:nvGrpSpPr>
            <p:grpSpPr bwMode="auto">
              <a:xfrm>
                <a:off x="5868144" y="3140968"/>
                <a:ext cx="2162175" cy="215900"/>
                <a:chOff x="3968" y="1253"/>
                <a:chExt cx="1362" cy="136"/>
              </a:xfrm>
            </p:grpSpPr>
            <p:sp>
              <p:nvSpPr>
                <p:cNvPr id="1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7" name="Group 447"/>
              <p:cNvGrpSpPr>
                <a:grpSpLocks/>
              </p:cNvGrpSpPr>
              <p:nvPr/>
            </p:nvGrpSpPr>
            <p:grpSpPr bwMode="auto">
              <a:xfrm>
                <a:off x="5868144" y="2924944"/>
                <a:ext cx="2162175" cy="215900"/>
                <a:chOff x="3968" y="1253"/>
                <a:chExt cx="1362" cy="136"/>
              </a:xfrm>
            </p:grpSpPr>
            <p:sp>
              <p:nvSpPr>
                <p:cNvPr id="160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1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2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5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6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7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" name="Rectangle 461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" name="Rectangle 462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8" name="Group 447"/>
              <p:cNvGrpSpPr>
                <a:grpSpLocks/>
              </p:cNvGrpSpPr>
              <p:nvPr/>
            </p:nvGrpSpPr>
            <p:grpSpPr bwMode="auto">
              <a:xfrm>
                <a:off x="5870079" y="2708920"/>
                <a:ext cx="2162175" cy="215900"/>
                <a:chOff x="3968" y="1253"/>
                <a:chExt cx="1362" cy="136"/>
              </a:xfrm>
            </p:grpSpPr>
            <p:sp>
              <p:nvSpPr>
                <p:cNvPr id="17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2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3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4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5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6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8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9" name="Rectangle 461"/>
                <p:cNvSpPr>
                  <a:spLocks noChangeArrowheads="1"/>
                </p:cNvSpPr>
                <p:nvPr/>
              </p:nvSpPr>
              <p:spPr bwMode="auto">
                <a:xfrm>
                  <a:off x="505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0" name="Rectangle 462"/>
                <p:cNvSpPr>
                  <a:spLocks noChangeArrowheads="1"/>
                </p:cNvSpPr>
                <p:nvPr/>
              </p:nvSpPr>
              <p:spPr bwMode="auto">
                <a:xfrm>
                  <a:off x="519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9" name="Group 447"/>
              <p:cNvGrpSpPr>
                <a:grpSpLocks/>
              </p:cNvGrpSpPr>
              <p:nvPr/>
            </p:nvGrpSpPr>
            <p:grpSpPr bwMode="auto">
              <a:xfrm>
                <a:off x="5870079" y="2492896"/>
                <a:ext cx="1730375" cy="215900"/>
                <a:chOff x="3968" y="1253"/>
                <a:chExt cx="1090" cy="136"/>
              </a:xfrm>
            </p:grpSpPr>
            <p:sp>
              <p:nvSpPr>
                <p:cNvPr id="182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3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5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6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7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8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9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0" name="Group 447"/>
              <p:cNvGrpSpPr>
                <a:grpSpLocks/>
              </p:cNvGrpSpPr>
              <p:nvPr/>
            </p:nvGrpSpPr>
            <p:grpSpPr bwMode="auto">
              <a:xfrm>
                <a:off x="5870079" y="2276996"/>
                <a:ext cx="1730375" cy="215900"/>
                <a:chOff x="3968" y="1253"/>
                <a:chExt cx="1090" cy="136"/>
              </a:xfrm>
            </p:grpSpPr>
            <p:sp>
              <p:nvSpPr>
                <p:cNvPr id="193" name="Rectangle 453"/>
                <p:cNvSpPr>
                  <a:spLocks noChangeArrowheads="1"/>
                </p:cNvSpPr>
                <p:nvPr/>
              </p:nvSpPr>
              <p:spPr bwMode="auto">
                <a:xfrm>
                  <a:off x="3968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4" name="Rectangle 454"/>
                <p:cNvSpPr>
                  <a:spLocks noChangeArrowheads="1"/>
                </p:cNvSpPr>
                <p:nvPr/>
              </p:nvSpPr>
              <p:spPr bwMode="auto">
                <a:xfrm>
                  <a:off x="4104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" name="Rectangle 455"/>
                <p:cNvSpPr>
                  <a:spLocks noChangeArrowheads="1"/>
                </p:cNvSpPr>
                <p:nvPr/>
              </p:nvSpPr>
              <p:spPr bwMode="auto">
                <a:xfrm>
                  <a:off x="4241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6" name="Rectangle 456"/>
                <p:cNvSpPr>
                  <a:spLocks noChangeArrowheads="1"/>
                </p:cNvSpPr>
                <p:nvPr/>
              </p:nvSpPr>
              <p:spPr bwMode="auto">
                <a:xfrm>
                  <a:off x="4377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7" name="Rectangle 457"/>
                <p:cNvSpPr>
                  <a:spLocks noChangeArrowheads="1"/>
                </p:cNvSpPr>
                <p:nvPr/>
              </p:nvSpPr>
              <p:spPr bwMode="auto">
                <a:xfrm>
                  <a:off x="4513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8" name="Rectangle 458"/>
                <p:cNvSpPr>
                  <a:spLocks noChangeArrowheads="1"/>
                </p:cNvSpPr>
                <p:nvPr/>
              </p:nvSpPr>
              <p:spPr bwMode="auto">
                <a:xfrm>
                  <a:off x="4649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9" name="Rectangle 459"/>
                <p:cNvSpPr>
                  <a:spLocks noChangeArrowheads="1"/>
                </p:cNvSpPr>
                <p:nvPr/>
              </p:nvSpPr>
              <p:spPr bwMode="auto">
                <a:xfrm>
                  <a:off x="4785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" name="Rectangle 460"/>
                <p:cNvSpPr>
                  <a:spLocks noChangeArrowheads="1"/>
                </p:cNvSpPr>
                <p:nvPr/>
              </p:nvSpPr>
              <p:spPr bwMode="auto">
                <a:xfrm>
                  <a:off x="4922" y="1253"/>
                  <a:ext cx="136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134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Plány učeben FI</vt:lpstr>
      <vt:lpstr>Plán učebny D1</vt:lpstr>
      <vt:lpstr>Plán učebny D2</vt:lpstr>
      <vt:lpstr>Plán učebny D3</vt:lpstr>
      <vt:lpstr>Plán učebny A107</vt:lpstr>
      <vt:lpstr>Plán učebny B204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Vlastislav Dohnal</dc:creator>
  <cp:lastModifiedBy>Vlastislav Dohnal</cp:lastModifiedBy>
  <cp:revision>37</cp:revision>
  <dcterms:created xsi:type="dcterms:W3CDTF">2010-04-30T06:43:40Z</dcterms:created>
  <dcterms:modified xsi:type="dcterms:W3CDTF">2013-01-07T07:53:10Z</dcterms:modified>
</cp:coreProperties>
</file>